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5" r:id="rId5"/>
    <p:sldMasterId id="2147483700" r:id="rId6"/>
  </p:sldMasterIdLst>
  <p:notesMasterIdLst>
    <p:notesMasterId r:id="rId58"/>
  </p:notesMasterIdLst>
  <p:handoutMasterIdLst>
    <p:handoutMasterId r:id="rId59"/>
  </p:handoutMasterIdLst>
  <p:sldIdLst>
    <p:sldId id="259" r:id="rId7"/>
    <p:sldId id="326" r:id="rId8"/>
    <p:sldId id="257" r:id="rId9"/>
    <p:sldId id="327" r:id="rId10"/>
    <p:sldId id="328" r:id="rId11"/>
    <p:sldId id="329" r:id="rId12"/>
    <p:sldId id="330" r:id="rId13"/>
    <p:sldId id="333" r:id="rId14"/>
    <p:sldId id="332" r:id="rId15"/>
    <p:sldId id="334" r:id="rId16"/>
    <p:sldId id="331" r:id="rId17"/>
    <p:sldId id="368" r:id="rId18"/>
    <p:sldId id="293" r:id="rId19"/>
    <p:sldId id="355" r:id="rId20"/>
    <p:sldId id="353" r:id="rId21"/>
    <p:sldId id="357" r:id="rId22"/>
    <p:sldId id="358" r:id="rId23"/>
    <p:sldId id="360" r:id="rId24"/>
    <p:sldId id="362" r:id="rId25"/>
    <p:sldId id="370" r:id="rId26"/>
    <p:sldId id="372" r:id="rId27"/>
    <p:sldId id="374" r:id="rId28"/>
    <p:sldId id="375" r:id="rId29"/>
    <p:sldId id="366" r:id="rId30"/>
    <p:sldId id="376" r:id="rId31"/>
    <p:sldId id="377" r:id="rId32"/>
    <p:sldId id="335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412" r:id="rId46"/>
    <p:sldId id="390" r:id="rId47"/>
    <p:sldId id="307" r:id="rId48"/>
    <p:sldId id="396" r:id="rId49"/>
    <p:sldId id="397" r:id="rId50"/>
    <p:sldId id="400" r:id="rId51"/>
    <p:sldId id="402" r:id="rId52"/>
    <p:sldId id="404" r:id="rId53"/>
    <p:sldId id="405" r:id="rId54"/>
    <p:sldId id="408" r:id="rId55"/>
    <p:sldId id="410" r:id="rId56"/>
    <p:sldId id="4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1392F-F25F-467B-8436-06C0D8D226CA}" v="34" dt="2025-04-02T10:33:34.600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0" autoAdjust="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Relationship Id="rId67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maja Kishore" userId="71e196b71ab20ee6" providerId="LiveId" clId="{73C1392F-F25F-467B-8436-06C0D8D226CA}"/>
    <pc:docChg chg="undo custSel addSld delSld modSld sldOrd">
      <pc:chgData name="Padmaja Kishore" userId="71e196b71ab20ee6" providerId="LiveId" clId="{73C1392F-F25F-467B-8436-06C0D8D226CA}" dt="2025-04-02T10:45:43.408" v="785" actId="47"/>
      <pc:docMkLst>
        <pc:docMk/>
      </pc:docMkLst>
      <pc:sldChg chg="addSp delSp modSp mod">
        <pc:chgData name="Padmaja Kishore" userId="71e196b71ab20ee6" providerId="LiveId" clId="{73C1392F-F25F-467B-8436-06C0D8D226CA}" dt="2025-04-02T09:31:23.935" v="66" actId="14100"/>
        <pc:sldMkLst>
          <pc:docMk/>
          <pc:sldMk cId="435195399" sldId="257"/>
        </pc:sldMkLst>
        <pc:spChg chg="add del mod">
          <ac:chgData name="Padmaja Kishore" userId="71e196b71ab20ee6" providerId="LiveId" clId="{73C1392F-F25F-467B-8436-06C0D8D226CA}" dt="2025-04-02T09:24:24.132" v="58" actId="478"/>
          <ac:spMkLst>
            <pc:docMk/>
            <pc:sldMk cId="435195399" sldId="257"/>
            <ac:spMk id="3" creationId="{28B624C7-9021-1151-C538-559CCB1D839A}"/>
          </ac:spMkLst>
        </pc:spChg>
        <pc:spChg chg="mod">
          <ac:chgData name="Padmaja Kishore" userId="71e196b71ab20ee6" providerId="LiveId" clId="{73C1392F-F25F-467B-8436-06C0D8D226CA}" dt="2025-04-02T09:24:19.528" v="56" actId="403"/>
          <ac:spMkLst>
            <pc:docMk/>
            <pc:sldMk cId="435195399" sldId="257"/>
            <ac:spMk id="5" creationId="{50F999DD-F269-63BF-E8CE-B8E8854D5F6C}"/>
          </ac:spMkLst>
        </pc:spChg>
        <pc:spChg chg="add del mod">
          <ac:chgData name="Padmaja Kishore" userId="71e196b71ab20ee6" providerId="LiveId" clId="{73C1392F-F25F-467B-8436-06C0D8D226CA}" dt="2025-04-02T09:31:16.859" v="62" actId="478"/>
          <ac:spMkLst>
            <pc:docMk/>
            <pc:sldMk cId="435195399" sldId="257"/>
            <ac:spMk id="6" creationId="{FF1B2EDA-318B-5DC6-141A-4F5BAE197B90}"/>
          </ac:spMkLst>
        </pc:spChg>
        <pc:spChg chg="del">
          <ac:chgData name="Padmaja Kishore" userId="71e196b71ab20ee6" providerId="LiveId" clId="{73C1392F-F25F-467B-8436-06C0D8D226CA}" dt="2025-04-02T09:24:22.406" v="57" actId="478"/>
          <ac:spMkLst>
            <pc:docMk/>
            <pc:sldMk cId="435195399" sldId="257"/>
            <ac:spMk id="7" creationId="{CF3578B8-77DF-D210-9500-87885795EE33}"/>
          </ac:spMkLst>
        </pc:spChg>
        <pc:picChg chg="add mod">
          <ac:chgData name="Padmaja Kishore" userId="71e196b71ab20ee6" providerId="LiveId" clId="{73C1392F-F25F-467B-8436-06C0D8D226CA}" dt="2025-04-02T09:31:23.935" v="66" actId="14100"/>
          <ac:picMkLst>
            <pc:docMk/>
            <pc:sldMk cId="435195399" sldId="257"/>
            <ac:picMk id="9" creationId="{FF83CDD5-51ED-2A7F-0895-396D485C0EDF}"/>
          </ac:picMkLst>
        </pc:picChg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3058085568" sldId="258"/>
        </pc:sldMkLst>
      </pc:sldChg>
      <pc:sldChg chg="modSp mod">
        <pc:chgData name="Padmaja Kishore" userId="71e196b71ab20ee6" providerId="LiveId" clId="{73C1392F-F25F-467B-8436-06C0D8D226CA}" dt="2025-04-02T09:39:39.822" v="120" actId="27636"/>
        <pc:sldMkLst>
          <pc:docMk/>
          <pc:sldMk cId="1008037533" sldId="259"/>
        </pc:sldMkLst>
        <pc:spChg chg="mod">
          <ac:chgData name="Padmaja Kishore" userId="71e196b71ab20ee6" providerId="LiveId" clId="{73C1392F-F25F-467B-8436-06C0D8D226CA}" dt="2025-04-02T09:21:12.475" v="0" actId="20577"/>
          <ac:spMkLst>
            <pc:docMk/>
            <pc:sldMk cId="1008037533" sldId="259"/>
            <ac:spMk id="2" creationId="{954ABE40-AA00-F366-A36A-B3F1AADBF025}"/>
          </ac:spMkLst>
        </pc:spChg>
        <pc:spChg chg="mod">
          <ac:chgData name="Padmaja Kishore" userId="71e196b71ab20ee6" providerId="LiveId" clId="{73C1392F-F25F-467B-8436-06C0D8D226CA}" dt="2025-04-02T09:39:39.822" v="120" actId="27636"/>
          <ac:spMkLst>
            <pc:docMk/>
            <pc:sldMk cId="1008037533" sldId="259"/>
            <ac:spMk id="3" creationId="{72446868-83F0-CEEF-5E60-6D55C93B523F}"/>
          </ac:spMkLst>
        </pc:spChg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3666674671" sldId="261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2737241225" sldId="263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837402205" sldId="264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729609147" sldId="265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643777997" sldId="266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3604630649" sldId="267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4259977132" sldId="268"/>
        </pc:sldMkLst>
      </pc:sldChg>
      <pc:sldChg chg="modSp mod">
        <pc:chgData name="Padmaja Kishore" userId="71e196b71ab20ee6" providerId="LiveId" clId="{73C1392F-F25F-467B-8436-06C0D8D226CA}" dt="2025-04-02T10:29:23.735" v="614" actId="6549"/>
        <pc:sldMkLst>
          <pc:docMk/>
          <pc:sldMk cId="133252036" sldId="307"/>
        </pc:sldMkLst>
        <pc:spChg chg="mod">
          <ac:chgData name="Padmaja Kishore" userId="71e196b71ab20ee6" providerId="LiveId" clId="{73C1392F-F25F-467B-8436-06C0D8D226CA}" dt="2025-04-02T10:29:23.735" v="614" actId="6549"/>
          <ac:spMkLst>
            <pc:docMk/>
            <pc:sldMk cId="133252036" sldId="307"/>
            <ac:spMk id="2" creationId="{00000000-0000-0000-0000-000000000000}"/>
          </ac:spMkLst>
        </pc:spChg>
        <pc:spChg chg="mod">
          <ac:chgData name="Padmaja Kishore" userId="71e196b71ab20ee6" providerId="LiveId" clId="{73C1392F-F25F-467B-8436-06C0D8D226CA}" dt="2025-04-02T10:29:01.395" v="570" actId="1076"/>
          <ac:spMkLst>
            <pc:docMk/>
            <pc:sldMk cId="133252036" sldId="307"/>
            <ac:spMk id="3" creationId="{00000000-0000-0000-0000-000000000000}"/>
          </ac:spMkLst>
        </pc:spChg>
      </pc:sldChg>
      <pc:sldChg chg="modSp mod">
        <pc:chgData name="Padmaja Kishore" userId="71e196b71ab20ee6" providerId="LiveId" clId="{73C1392F-F25F-467B-8436-06C0D8D226CA}" dt="2025-04-02T09:42:50.974" v="142" actId="11"/>
        <pc:sldMkLst>
          <pc:docMk/>
          <pc:sldMk cId="2910866480" sldId="326"/>
        </pc:sldMkLst>
        <pc:spChg chg="mod">
          <ac:chgData name="Padmaja Kishore" userId="71e196b71ab20ee6" providerId="LiveId" clId="{73C1392F-F25F-467B-8436-06C0D8D226CA}" dt="2025-04-02T09:42:50.974" v="142" actId="11"/>
          <ac:spMkLst>
            <pc:docMk/>
            <pc:sldMk cId="2910866480" sldId="326"/>
            <ac:spMk id="11" creationId="{596E439A-DA7D-0589-65B3-E81309C59627}"/>
          </ac:spMkLst>
        </pc:spChg>
      </pc:sldChg>
      <pc:sldChg chg="addSp delSp modSp add mod">
        <pc:chgData name="Padmaja Kishore" userId="71e196b71ab20ee6" providerId="LiveId" clId="{73C1392F-F25F-467B-8436-06C0D8D226CA}" dt="2025-04-02T09:43:38.984" v="187" actId="404"/>
        <pc:sldMkLst>
          <pc:docMk/>
          <pc:sldMk cId="258507486" sldId="327"/>
        </pc:sldMkLst>
        <pc:spChg chg="mod">
          <ac:chgData name="Padmaja Kishore" userId="71e196b71ab20ee6" providerId="LiveId" clId="{73C1392F-F25F-467B-8436-06C0D8D226CA}" dt="2025-04-02T09:43:38.984" v="187" actId="404"/>
          <ac:spMkLst>
            <pc:docMk/>
            <pc:sldMk cId="258507486" sldId="327"/>
            <ac:spMk id="5" creationId="{D6D349EE-0F99-C005-68F6-C97ECBE051CE}"/>
          </ac:spMkLst>
        </pc:spChg>
        <pc:picChg chg="add del mod">
          <ac:chgData name="Padmaja Kishore" userId="71e196b71ab20ee6" providerId="LiveId" clId="{73C1392F-F25F-467B-8436-06C0D8D226CA}" dt="2025-04-02T09:32:28.451" v="73" actId="478"/>
          <ac:picMkLst>
            <pc:docMk/>
            <pc:sldMk cId="258507486" sldId="327"/>
            <ac:picMk id="3" creationId="{0F6A4CE2-1D51-FCC4-3C0D-2C2238BCD06A}"/>
          </ac:picMkLst>
        </pc:picChg>
        <pc:picChg chg="add mod">
          <ac:chgData name="Padmaja Kishore" userId="71e196b71ab20ee6" providerId="LiveId" clId="{73C1392F-F25F-467B-8436-06C0D8D226CA}" dt="2025-04-02T09:32:37.130" v="78" actId="1076"/>
          <ac:picMkLst>
            <pc:docMk/>
            <pc:sldMk cId="258507486" sldId="327"/>
            <ac:picMk id="6" creationId="{225FAF30-771C-FA9B-D904-CD8F66A2B584}"/>
          </ac:picMkLst>
        </pc:picChg>
        <pc:picChg chg="del">
          <ac:chgData name="Padmaja Kishore" userId="71e196b71ab20ee6" providerId="LiveId" clId="{73C1392F-F25F-467B-8436-06C0D8D226CA}" dt="2025-04-02T09:31:55.695" v="68" actId="478"/>
          <ac:picMkLst>
            <pc:docMk/>
            <pc:sldMk cId="258507486" sldId="327"/>
            <ac:picMk id="9" creationId="{97E13C58-E1BE-8B84-D3E6-ECA9D96C01C2}"/>
          </ac:picMkLst>
        </pc:picChg>
      </pc:sldChg>
      <pc:sldChg chg="addSp delSp modSp add mod">
        <pc:chgData name="Padmaja Kishore" userId="71e196b71ab20ee6" providerId="LiveId" clId="{73C1392F-F25F-467B-8436-06C0D8D226CA}" dt="2025-04-02T09:43:52.514" v="190" actId="478"/>
        <pc:sldMkLst>
          <pc:docMk/>
          <pc:sldMk cId="1269236642" sldId="328"/>
        </pc:sldMkLst>
        <pc:spChg chg="del">
          <ac:chgData name="Padmaja Kishore" userId="71e196b71ab20ee6" providerId="LiveId" clId="{73C1392F-F25F-467B-8436-06C0D8D226CA}" dt="2025-04-02T09:43:47.575" v="188" actId="478"/>
          <ac:spMkLst>
            <pc:docMk/>
            <pc:sldMk cId="1269236642" sldId="328"/>
            <ac:spMk id="5" creationId="{D162AE94-6E31-0334-4745-95459FBE3128}"/>
          </ac:spMkLst>
        </pc:spChg>
        <pc:spChg chg="add del mod">
          <ac:chgData name="Padmaja Kishore" userId="71e196b71ab20ee6" providerId="LiveId" clId="{73C1392F-F25F-467B-8436-06C0D8D226CA}" dt="2025-04-02T09:43:52.514" v="190" actId="478"/>
          <ac:spMkLst>
            <pc:docMk/>
            <pc:sldMk cId="1269236642" sldId="328"/>
            <ac:spMk id="7" creationId="{1DAE1576-11CE-B48C-72D2-8E1F208803A3}"/>
          </ac:spMkLst>
        </pc:spChg>
        <pc:spChg chg="add mod">
          <ac:chgData name="Padmaja Kishore" userId="71e196b71ab20ee6" providerId="LiveId" clId="{73C1392F-F25F-467B-8436-06C0D8D226CA}" dt="2025-04-02T09:43:48.020" v="189"/>
          <ac:spMkLst>
            <pc:docMk/>
            <pc:sldMk cId="1269236642" sldId="328"/>
            <ac:spMk id="8" creationId="{8DD05B6B-8533-F0D5-4CAC-88E753FB810A}"/>
          </ac:spMkLst>
        </pc:spChg>
        <pc:picChg chg="add mod">
          <ac:chgData name="Padmaja Kishore" userId="71e196b71ab20ee6" providerId="LiveId" clId="{73C1392F-F25F-467B-8436-06C0D8D226CA}" dt="2025-04-02T09:33:21.360" v="84" actId="14100"/>
          <ac:picMkLst>
            <pc:docMk/>
            <pc:sldMk cId="1269236642" sldId="328"/>
            <ac:picMk id="3" creationId="{B8315D95-9187-5252-1967-5707CF851F65}"/>
          </ac:picMkLst>
        </pc:picChg>
        <pc:picChg chg="del">
          <ac:chgData name="Padmaja Kishore" userId="71e196b71ab20ee6" providerId="LiveId" clId="{73C1392F-F25F-467B-8436-06C0D8D226CA}" dt="2025-04-02T09:32:44.651" v="80" actId="478"/>
          <ac:picMkLst>
            <pc:docMk/>
            <pc:sldMk cId="1269236642" sldId="328"/>
            <ac:picMk id="6" creationId="{6AABD4BA-3F79-3F36-A001-FDD74C5FB308}"/>
          </ac:picMkLst>
        </pc:picChg>
      </pc:sldChg>
      <pc:sldChg chg="addSp delSp modSp add mod">
        <pc:chgData name="Padmaja Kishore" userId="71e196b71ab20ee6" providerId="LiveId" clId="{73C1392F-F25F-467B-8436-06C0D8D226CA}" dt="2025-04-02T09:44:00.643" v="193" actId="478"/>
        <pc:sldMkLst>
          <pc:docMk/>
          <pc:sldMk cId="1750654019" sldId="329"/>
        </pc:sldMkLst>
        <pc:spChg chg="del">
          <ac:chgData name="Padmaja Kishore" userId="71e196b71ab20ee6" providerId="LiveId" clId="{73C1392F-F25F-467B-8436-06C0D8D226CA}" dt="2025-04-02T09:43:57.520" v="191" actId="478"/>
          <ac:spMkLst>
            <pc:docMk/>
            <pc:sldMk cId="1750654019" sldId="329"/>
            <ac:spMk id="5" creationId="{B7D6C1D8-D946-23B0-6B2F-F9A29EF7030C}"/>
          </ac:spMkLst>
        </pc:spChg>
        <pc:spChg chg="add del mod">
          <ac:chgData name="Padmaja Kishore" userId="71e196b71ab20ee6" providerId="LiveId" clId="{73C1392F-F25F-467B-8436-06C0D8D226CA}" dt="2025-04-02T09:44:00.643" v="193" actId="478"/>
          <ac:spMkLst>
            <pc:docMk/>
            <pc:sldMk cId="1750654019" sldId="329"/>
            <ac:spMk id="7" creationId="{AA1ACD1F-7F04-FC1A-C8C8-0AE4235DB17A}"/>
          </ac:spMkLst>
        </pc:spChg>
        <pc:spChg chg="add mod">
          <ac:chgData name="Padmaja Kishore" userId="71e196b71ab20ee6" providerId="LiveId" clId="{73C1392F-F25F-467B-8436-06C0D8D226CA}" dt="2025-04-02T09:43:58.241" v="192"/>
          <ac:spMkLst>
            <pc:docMk/>
            <pc:sldMk cId="1750654019" sldId="329"/>
            <ac:spMk id="8" creationId="{ADF742B0-1903-6CC2-C871-1BA34CA74C6D}"/>
          </ac:spMkLst>
        </pc:spChg>
        <pc:picChg chg="del">
          <ac:chgData name="Padmaja Kishore" userId="71e196b71ab20ee6" providerId="LiveId" clId="{73C1392F-F25F-467B-8436-06C0D8D226CA}" dt="2025-04-02T09:33:28.311" v="86" actId="478"/>
          <ac:picMkLst>
            <pc:docMk/>
            <pc:sldMk cId="1750654019" sldId="329"/>
            <ac:picMk id="3" creationId="{322024A2-2958-3359-0AF4-2B086862C833}"/>
          </ac:picMkLst>
        </pc:picChg>
        <pc:picChg chg="add mod">
          <ac:chgData name="Padmaja Kishore" userId="71e196b71ab20ee6" providerId="LiveId" clId="{73C1392F-F25F-467B-8436-06C0D8D226CA}" dt="2025-04-02T09:35:02.448" v="89" actId="14100"/>
          <ac:picMkLst>
            <pc:docMk/>
            <pc:sldMk cId="1750654019" sldId="329"/>
            <ac:picMk id="4" creationId="{244D7E10-B4BA-78D4-4968-50167F6461F2}"/>
          </ac:picMkLst>
        </pc:picChg>
      </pc:sldChg>
      <pc:sldChg chg="addSp delSp modSp add mod">
        <pc:chgData name="Padmaja Kishore" userId="71e196b71ab20ee6" providerId="LiveId" clId="{73C1392F-F25F-467B-8436-06C0D8D226CA}" dt="2025-04-02T09:45:05.339" v="238" actId="404"/>
        <pc:sldMkLst>
          <pc:docMk/>
          <pc:sldMk cId="3366386478" sldId="330"/>
        </pc:sldMkLst>
        <pc:spChg chg="mod">
          <ac:chgData name="Padmaja Kishore" userId="71e196b71ab20ee6" providerId="LiveId" clId="{73C1392F-F25F-467B-8436-06C0D8D226CA}" dt="2025-04-02T09:45:05.339" v="238" actId="404"/>
          <ac:spMkLst>
            <pc:docMk/>
            <pc:sldMk cId="3366386478" sldId="330"/>
            <ac:spMk id="5" creationId="{352E636B-A981-CAA9-0519-B8BD7E1171EB}"/>
          </ac:spMkLst>
        </pc:spChg>
        <pc:picChg chg="add del mod">
          <ac:chgData name="Padmaja Kishore" userId="71e196b71ab20ee6" providerId="LiveId" clId="{73C1392F-F25F-467B-8436-06C0D8D226CA}" dt="2025-04-02T09:36:47.551" v="94" actId="478"/>
          <ac:picMkLst>
            <pc:docMk/>
            <pc:sldMk cId="3366386478" sldId="330"/>
            <ac:picMk id="3" creationId="{2AE38655-AE50-0412-38FC-8A82939393AC}"/>
          </ac:picMkLst>
        </pc:picChg>
        <pc:picChg chg="del">
          <ac:chgData name="Padmaja Kishore" userId="71e196b71ab20ee6" providerId="LiveId" clId="{73C1392F-F25F-467B-8436-06C0D8D226CA}" dt="2025-04-02T09:35:09.051" v="91" actId="478"/>
          <ac:picMkLst>
            <pc:docMk/>
            <pc:sldMk cId="3366386478" sldId="330"/>
            <ac:picMk id="4" creationId="{3EE46D67-7485-9083-C99E-07CFCB738751}"/>
          </ac:picMkLst>
        </pc:picChg>
        <pc:picChg chg="add del mod">
          <ac:chgData name="Padmaja Kishore" userId="71e196b71ab20ee6" providerId="LiveId" clId="{73C1392F-F25F-467B-8436-06C0D8D226CA}" dt="2025-04-02T09:37:39.714" v="99" actId="478"/>
          <ac:picMkLst>
            <pc:docMk/>
            <pc:sldMk cId="3366386478" sldId="330"/>
            <ac:picMk id="7" creationId="{0C25390E-4E8B-AABD-C420-AA8DE2DBA5F8}"/>
          </ac:picMkLst>
        </pc:picChg>
        <pc:picChg chg="add mod">
          <ac:chgData name="Padmaja Kishore" userId="71e196b71ab20ee6" providerId="LiveId" clId="{73C1392F-F25F-467B-8436-06C0D8D226CA}" dt="2025-04-02T09:37:47.845" v="104" actId="1076"/>
          <ac:picMkLst>
            <pc:docMk/>
            <pc:sldMk cId="3366386478" sldId="330"/>
            <ac:picMk id="9" creationId="{5C453385-1B64-93C1-CD0B-12799CDD11DC}"/>
          </ac:picMkLst>
        </pc:picChg>
      </pc:sldChg>
      <pc:sldChg chg="modSp add mod">
        <pc:chgData name="Padmaja Kishore" userId="71e196b71ab20ee6" providerId="LiveId" clId="{73C1392F-F25F-467B-8436-06C0D8D226CA}" dt="2025-04-02T09:46:03.896" v="273" actId="20577"/>
        <pc:sldMkLst>
          <pc:docMk/>
          <pc:sldMk cId="1150046537" sldId="331"/>
        </pc:sldMkLst>
        <pc:spChg chg="mod">
          <ac:chgData name="Padmaja Kishore" userId="71e196b71ab20ee6" providerId="LiveId" clId="{73C1392F-F25F-467B-8436-06C0D8D226CA}" dt="2025-04-02T09:46:03.896" v="273" actId="20577"/>
          <ac:spMkLst>
            <pc:docMk/>
            <pc:sldMk cId="1150046537" sldId="331"/>
            <ac:spMk id="5" creationId="{C27D914F-E64D-BFE6-091C-C548AE775871}"/>
          </ac:spMkLst>
        </pc:spChg>
      </pc:sldChg>
      <pc:sldChg chg="addSp delSp modSp add mod modClrScheme chgLayout">
        <pc:chgData name="Padmaja Kishore" userId="71e196b71ab20ee6" providerId="LiveId" clId="{73C1392F-F25F-467B-8436-06C0D8D226CA}" dt="2025-04-02T09:45:36.362" v="246" actId="478"/>
        <pc:sldMkLst>
          <pc:docMk/>
          <pc:sldMk cId="3780351349" sldId="332"/>
        </pc:sldMkLst>
        <pc:spChg chg="del mod">
          <ac:chgData name="Padmaja Kishore" userId="71e196b71ab20ee6" providerId="LiveId" clId="{73C1392F-F25F-467B-8436-06C0D8D226CA}" dt="2025-04-02T09:45:30.853" v="244" actId="478"/>
          <ac:spMkLst>
            <pc:docMk/>
            <pc:sldMk cId="3780351349" sldId="332"/>
            <ac:spMk id="5" creationId="{0D11A82D-B349-A8E2-96E9-24479CC927FC}"/>
          </ac:spMkLst>
        </pc:spChg>
        <pc:spChg chg="add del mod">
          <ac:chgData name="Padmaja Kishore" userId="71e196b71ab20ee6" providerId="LiveId" clId="{73C1392F-F25F-467B-8436-06C0D8D226CA}" dt="2025-04-02T09:45:36.362" v="246" actId="478"/>
          <ac:spMkLst>
            <pc:docMk/>
            <pc:sldMk cId="3780351349" sldId="332"/>
            <ac:spMk id="10" creationId="{7BA905DD-7F9E-6A24-2647-19067CEA3593}"/>
          </ac:spMkLst>
        </pc:spChg>
        <pc:spChg chg="add mod">
          <ac:chgData name="Padmaja Kishore" userId="71e196b71ab20ee6" providerId="LiveId" clId="{73C1392F-F25F-467B-8436-06C0D8D226CA}" dt="2025-04-02T09:45:31.313" v="245"/>
          <ac:spMkLst>
            <pc:docMk/>
            <pc:sldMk cId="3780351349" sldId="332"/>
            <ac:spMk id="11" creationId="{4EA267D4-5849-19BE-D9C3-74DFB29C58B1}"/>
          </ac:spMkLst>
        </pc:spChg>
        <pc:picChg chg="add del mod">
          <ac:chgData name="Padmaja Kishore" userId="71e196b71ab20ee6" providerId="LiveId" clId="{73C1392F-F25F-467B-8436-06C0D8D226CA}" dt="2025-04-02T09:39:20.934" v="115" actId="478"/>
          <ac:picMkLst>
            <pc:docMk/>
            <pc:sldMk cId="3780351349" sldId="332"/>
            <ac:picMk id="3" creationId="{A32D9941-1140-EB61-CBEC-A80CD3386B7F}"/>
          </ac:picMkLst>
        </pc:picChg>
        <pc:picChg chg="add mod ord">
          <ac:chgData name="Padmaja Kishore" userId="71e196b71ab20ee6" providerId="LiveId" clId="{73C1392F-F25F-467B-8436-06C0D8D226CA}" dt="2025-04-02T09:40:11.365" v="130" actId="14100"/>
          <ac:picMkLst>
            <pc:docMk/>
            <pc:sldMk cId="3780351349" sldId="332"/>
            <ac:picMk id="6" creationId="{46742146-DC28-1459-67C8-AB9A033AF700}"/>
          </ac:picMkLst>
        </pc:picChg>
        <pc:picChg chg="add mod">
          <ac:chgData name="Padmaja Kishore" userId="71e196b71ab20ee6" providerId="LiveId" clId="{73C1392F-F25F-467B-8436-06C0D8D226CA}" dt="2025-04-02T09:40:08.889" v="129" actId="14100"/>
          <ac:picMkLst>
            <pc:docMk/>
            <pc:sldMk cId="3780351349" sldId="332"/>
            <ac:picMk id="7" creationId="{EC6D7F13-5116-6C5B-AE64-C2E97084A035}"/>
          </ac:picMkLst>
        </pc:picChg>
        <pc:picChg chg="del">
          <ac:chgData name="Padmaja Kishore" userId="71e196b71ab20ee6" providerId="LiveId" clId="{73C1392F-F25F-467B-8436-06C0D8D226CA}" dt="2025-04-02T09:37:55.401" v="106" actId="478"/>
          <ac:picMkLst>
            <pc:docMk/>
            <pc:sldMk cId="3780351349" sldId="332"/>
            <ac:picMk id="9" creationId="{56AA629A-6B4D-4450-2AC2-B979C2323771}"/>
          </ac:picMkLst>
        </pc:picChg>
      </pc:sldChg>
      <pc:sldChg chg="addSp delSp modSp add mod ord">
        <pc:chgData name="Padmaja Kishore" userId="71e196b71ab20ee6" providerId="LiveId" clId="{73C1392F-F25F-467B-8436-06C0D8D226CA}" dt="2025-04-02T09:45:27.005" v="243"/>
        <pc:sldMkLst>
          <pc:docMk/>
          <pc:sldMk cId="868286505" sldId="333"/>
        </pc:sldMkLst>
        <pc:spChg chg="add del mod">
          <ac:chgData name="Padmaja Kishore" userId="71e196b71ab20ee6" providerId="LiveId" clId="{73C1392F-F25F-467B-8436-06C0D8D226CA}" dt="2025-04-02T09:45:21.429" v="242" actId="478"/>
          <ac:spMkLst>
            <pc:docMk/>
            <pc:sldMk cId="868286505" sldId="333"/>
            <ac:spMk id="4" creationId="{E95546D5-FAC2-CA2E-4E53-6849ADFEC5D5}"/>
          </ac:spMkLst>
        </pc:spChg>
        <pc:spChg chg="del">
          <ac:chgData name="Padmaja Kishore" userId="71e196b71ab20ee6" providerId="LiveId" clId="{73C1392F-F25F-467B-8436-06C0D8D226CA}" dt="2025-04-02T09:45:14.802" v="239" actId="478"/>
          <ac:spMkLst>
            <pc:docMk/>
            <pc:sldMk cId="868286505" sldId="333"/>
            <ac:spMk id="5" creationId="{BC88C0AF-3FB4-3CA4-9DDF-B015B5D4C6FD}"/>
          </ac:spMkLst>
        </pc:spChg>
        <pc:spChg chg="add mod">
          <ac:chgData name="Padmaja Kishore" userId="71e196b71ab20ee6" providerId="LiveId" clId="{73C1392F-F25F-467B-8436-06C0D8D226CA}" dt="2025-04-02T09:45:27.005" v="243"/>
          <ac:spMkLst>
            <pc:docMk/>
            <pc:sldMk cId="868286505" sldId="333"/>
            <ac:spMk id="6" creationId="{6708F339-641E-4CB0-3A56-AD81925F1AFE}"/>
          </ac:spMkLst>
        </pc:spChg>
        <pc:picChg chg="add del">
          <ac:chgData name="Padmaja Kishore" userId="71e196b71ab20ee6" providerId="LiveId" clId="{73C1392F-F25F-467B-8436-06C0D8D226CA}" dt="2025-04-02T09:45:19.360" v="241" actId="478"/>
          <ac:picMkLst>
            <pc:docMk/>
            <pc:sldMk cId="868286505" sldId="333"/>
            <ac:picMk id="3" creationId="{1A928110-4E3D-55FE-F504-5A1F7FB38407}"/>
          </ac:picMkLst>
        </pc:picChg>
      </pc:sldChg>
      <pc:sldChg chg="new del">
        <pc:chgData name="Padmaja Kishore" userId="71e196b71ab20ee6" providerId="LiveId" clId="{73C1392F-F25F-467B-8436-06C0D8D226CA}" dt="2025-04-02T09:39:16.402" v="113" actId="47"/>
        <pc:sldMkLst>
          <pc:docMk/>
          <pc:sldMk cId="3804862385" sldId="333"/>
        </pc:sldMkLst>
      </pc:sldChg>
      <pc:sldChg chg="addSp delSp modSp add mod ord">
        <pc:chgData name="Padmaja Kishore" userId="71e196b71ab20ee6" providerId="LiveId" clId="{73C1392F-F25F-467B-8436-06C0D8D226CA}" dt="2025-04-02T09:45:45.557" v="249" actId="478"/>
        <pc:sldMkLst>
          <pc:docMk/>
          <pc:sldMk cId="1968476022" sldId="334"/>
        </pc:sldMkLst>
        <pc:spChg chg="del">
          <ac:chgData name="Padmaja Kishore" userId="71e196b71ab20ee6" providerId="LiveId" clId="{73C1392F-F25F-467B-8436-06C0D8D226CA}" dt="2025-04-02T09:45:41.560" v="247" actId="478"/>
          <ac:spMkLst>
            <pc:docMk/>
            <pc:sldMk cId="1968476022" sldId="334"/>
            <ac:spMk id="5" creationId="{A59E8C6D-CA6D-BDA0-0C7D-DE14F100E409}"/>
          </ac:spMkLst>
        </pc:spChg>
        <pc:spChg chg="add del mod">
          <ac:chgData name="Padmaja Kishore" userId="71e196b71ab20ee6" providerId="LiveId" clId="{73C1392F-F25F-467B-8436-06C0D8D226CA}" dt="2025-04-02T09:45:45.557" v="249" actId="478"/>
          <ac:spMkLst>
            <pc:docMk/>
            <pc:sldMk cId="1968476022" sldId="334"/>
            <ac:spMk id="7" creationId="{162115E9-709A-04BC-13D0-815E2E3C0244}"/>
          </ac:spMkLst>
        </pc:spChg>
        <pc:spChg chg="add mod">
          <ac:chgData name="Padmaja Kishore" userId="71e196b71ab20ee6" providerId="LiveId" clId="{73C1392F-F25F-467B-8436-06C0D8D226CA}" dt="2025-04-02T09:45:42.154" v="248"/>
          <ac:spMkLst>
            <pc:docMk/>
            <pc:sldMk cId="1968476022" sldId="334"/>
            <ac:spMk id="8" creationId="{9B0B5C76-4694-2FD4-8728-8842DF2F139A}"/>
          </ac:spMkLst>
        </pc:spChg>
        <pc:picChg chg="del">
          <ac:chgData name="Padmaja Kishore" userId="71e196b71ab20ee6" providerId="LiveId" clId="{73C1392F-F25F-467B-8436-06C0D8D226CA}" dt="2025-04-02T09:41:07.704" v="136" actId="478"/>
          <ac:picMkLst>
            <pc:docMk/>
            <pc:sldMk cId="1968476022" sldId="334"/>
            <ac:picMk id="3" creationId="{5CD2CADA-A2DF-E457-5C9E-DE3759D61EDA}"/>
          </ac:picMkLst>
        </pc:picChg>
        <pc:picChg chg="add mod">
          <ac:chgData name="Padmaja Kishore" userId="71e196b71ab20ee6" providerId="LiveId" clId="{73C1392F-F25F-467B-8436-06C0D8D226CA}" dt="2025-04-02T09:41:16.734" v="141" actId="14100"/>
          <ac:picMkLst>
            <pc:docMk/>
            <pc:sldMk cId="1968476022" sldId="334"/>
            <ac:picMk id="4" creationId="{B9F2A5D7-10AC-0800-5257-A4E6CBCF30A4}"/>
          </ac:picMkLst>
        </pc:picChg>
      </pc:sldChg>
      <pc:sldChg chg="addSp delSp modSp add mod ord">
        <pc:chgData name="Padmaja Kishore" userId="71e196b71ab20ee6" providerId="LiveId" clId="{73C1392F-F25F-467B-8436-06C0D8D226CA}" dt="2025-04-02T10:03:49.806" v="318" actId="20577"/>
        <pc:sldMkLst>
          <pc:docMk/>
          <pc:sldMk cId="1508698684" sldId="335"/>
        </pc:sldMkLst>
        <pc:spChg chg="mod">
          <ac:chgData name="Padmaja Kishore" userId="71e196b71ab20ee6" providerId="LiveId" clId="{73C1392F-F25F-467B-8436-06C0D8D226CA}" dt="2025-04-02T10:03:49.806" v="318" actId="20577"/>
          <ac:spMkLst>
            <pc:docMk/>
            <pc:sldMk cId="1508698684" sldId="335"/>
            <ac:spMk id="5" creationId="{8C16366B-D161-B2D1-11F5-32E6BC30A155}"/>
          </ac:spMkLst>
        </pc:spChg>
        <pc:picChg chg="del">
          <ac:chgData name="Padmaja Kishore" userId="71e196b71ab20ee6" providerId="LiveId" clId="{73C1392F-F25F-467B-8436-06C0D8D226CA}" dt="2025-04-02T09:46:29.794" v="275" actId="478"/>
          <ac:picMkLst>
            <pc:docMk/>
            <pc:sldMk cId="1508698684" sldId="335"/>
            <ac:picMk id="7" creationId="{56D2BA47-37FC-9D78-1A18-8B69EBB67395}"/>
          </ac:picMkLst>
        </pc:picChg>
        <pc:picChg chg="add del mod">
          <ac:chgData name="Padmaja Kishore" userId="71e196b71ab20ee6" providerId="LiveId" clId="{73C1392F-F25F-467B-8436-06C0D8D226CA}" dt="2025-04-02T09:49:31.161" v="279" actId="478"/>
          <ac:picMkLst>
            <pc:docMk/>
            <pc:sldMk cId="1508698684" sldId="335"/>
            <ac:picMk id="1026" creationId="{6C028D2E-6C6E-9180-0D13-CF9A12D0A946}"/>
          </ac:picMkLst>
        </pc:picChg>
        <pc:picChg chg="add mod">
          <ac:chgData name="Padmaja Kishore" userId="71e196b71ab20ee6" providerId="LiveId" clId="{73C1392F-F25F-467B-8436-06C0D8D226CA}" dt="2025-04-02T10:03:34.023" v="296" actId="1076"/>
          <ac:picMkLst>
            <pc:docMk/>
            <pc:sldMk cId="1508698684" sldId="335"/>
            <ac:picMk id="1028" creationId="{4BBDA4F7-625B-100D-754F-1D7C61C8E35F}"/>
          </ac:picMkLst>
        </pc:picChg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487522735" sldId="340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1988217987" sldId="341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3847283287" sldId="342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206528317" sldId="343"/>
        </pc:sldMkLst>
      </pc:sldChg>
      <pc:sldChg chg="del">
        <pc:chgData name="Padmaja Kishore" userId="71e196b71ab20ee6" providerId="LiveId" clId="{73C1392F-F25F-467B-8436-06C0D8D226CA}" dt="2025-04-02T09:23:51.636" v="24" actId="47"/>
        <pc:sldMkLst>
          <pc:docMk/>
          <pc:sldMk cId="3657813565" sldId="344"/>
        </pc:sldMkLst>
      </pc:sldChg>
      <pc:sldChg chg="delSp del mod">
        <pc:chgData name="Padmaja Kishore" userId="71e196b71ab20ee6" providerId="LiveId" clId="{73C1392F-F25F-467B-8436-06C0D8D226CA}" dt="2025-04-02T10:30:47.967" v="637" actId="2696"/>
        <pc:sldMkLst>
          <pc:docMk/>
          <pc:sldMk cId="2769396831" sldId="351"/>
        </pc:sldMkLst>
        <pc:spChg chg="del">
          <ac:chgData name="Padmaja Kishore" userId="71e196b71ab20ee6" providerId="LiveId" clId="{73C1392F-F25F-467B-8436-06C0D8D226CA}" dt="2025-04-02T10:27:04.463" v="476" actId="478"/>
          <ac:spMkLst>
            <pc:docMk/>
            <pc:sldMk cId="2769396831" sldId="351"/>
            <ac:spMk id="3" creationId="{D4C2225D-13F2-B9DC-D1AB-42FE1DC26E2B}"/>
          </ac:spMkLst>
        </pc:spChg>
        <pc:spChg chg="del">
          <ac:chgData name="Padmaja Kishore" userId="71e196b71ab20ee6" providerId="LiveId" clId="{73C1392F-F25F-467B-8436-06C0D8D226CA}" dt="2025-04-02T10:27:08.100" v="477" actId="478"/>
          <ac:spMkLst>
            <pc:docMk/>
            <pc:sldMk cId="2769396831" sldId="351"/>
            <ac:spMk id="9" creationId="{16BA4B00-4973-F394-053E-1DA1CFFD0C33}"/>
          </ac:spMkLst>
        </pc:spChg>
        <pc:picChg chg="del">
          <ac:chgData name="Padmaja Kishore" userId="71e196b71ab20ee6" providerId="LiveId" clId="{73C1392F-F25F-467B-8436-06C0D8D226CA}" dt="2025-04-02T10:27:27.294" v="500" actId="21"/>
          <ac:picMkLst>
            <pc:docMk/>
            <pc:sldMk cId="2769396831" sldId="351"/>
            <ac:picMk id="10" creationId="{A7D842F7-0677-F418-8A62-B3C242AF251F}"/>
          </ac:picMkLst>
        </pc:picChg>
      </pc:sldChg>
      <pc:sldChg chg="del">
        <pc:chgData name="Padmaja Kishore" userId="71e196b71ab20ee6" providerId="LiveId" clId="{73C1392F-F25F-467B-8436-06C0D8D226CA}" dt="2025-04-02T10:02:35.852" v="290" actId="2696"/>
        <pc:sldMkLst>
          <pc:docMk/>
          <pc:sldMk cId="3264481155" sldId="359"/>
        </pc:sldMkLst>
      </pc:sldChg>
      <pc:sldChg chg="del">
        <pc:chgData name="Padmaja Kishore" userId="71e196b71ab20ee6" providerId="LiveId" clId="{73C1392F-F25F-467B-8436-06C0D8D226CA}" dt="2025-04-02T10:02:43.986" v="291" actId="2696"/>
        <pc:sldMkLst>
          <pc:docMk/>
          <pc:sldMk cId="2772270110" sldId="361"/>
        </pc:sldMkLst>
      </pc:sldChg>
      <pc:sldChg chg="del">
        <pc:chgData name="Padmaja Kishore" userId="71e196b71ab20ee6" providerId="LiveId" clId="{73C1392F-F25F-467B-8436-06C0D8D226CA}" dt="2025-04-02T10:02:50.106" v="292" actId="2696"/>
        <pc:sldMkLst>
          <pc:docMk/>
          <pc:sldMk cId="1662304885" sldId="364"/>
        </pc:sldMkLst>
      </pc:sldChg>
      <pc:sldChg chg="modSp">
        <pc:chgData name="Padmaja Kishore" userId="71e196b71ab20ee6" providerId="LiveId" clId="{73C1392F-F25F-467B-8436-06C0D8D226CA}" dt="2025-04-02T10:02:12.187" v="289" actId="20577"/>
        <pc:sldMkLst>
          <pc:docMk/>
          <pc:sldMk cId="246917667" sldId="368"/>
        </pc:sldMkLst>
        <pc:graphicFrameChg chg="mod">
          <ac:chgData name="Padmaja Kishore" userId="71e196b71ab20ee6" providerId="LiveId" clId="{73C1392F-F25F-467B-8436-06C0D8D226CA}" dt="2025-04-02T10:02:12.187" v="289" actId="20577"/>
          <ac:graphicFrameMkLst>
            <pc:docMk/>
            <pc:sldMk cId="246917667" sldId="368"/>
            <ac:graphicFrameMk id="7" creationId="{CC67C5BB-CD12-4A91-00C4-AC71FD6764DC}"/>
          </ac:graphicFrameMkLst>
        </pc:graphicFrameChg>
      </pc:sldChg>
      <pc:sldChg chg="del">
        <pc:chgData name="Padmaja Kishore" userId="71e196b71ab20ee6" providerId="LiveId" clId="{73C1392F-F25F-467B-8436-06C0D8D226CA}" dt="2025-04-02T10:02:55.594" v="293" actId="2696"/>
        <pc:sldMkLst>
          <pc:docMk/>
          <pc:sldMk cId="831156925" sldId="371"/>
        </pc:sldMkLst>
      </pc:sldChg>
      <pc:sldChg chg="del">
        <pc:chgData name="Padmaja Kishore" userId="71e196b71ab20ee6" providerId="LiveId" clId="{73C1392F-F25F-467B-8436-06C0D8D226CA}" dt="2025-04-02T10:03:11.230" v="294" actId="2696"/>
        <pc:sldMkLst>
          <pc:docMk/>
          <pc:sldMk cId="120698523" sldId="378"/>
        </pc:sldMkLst>
      </pc:sldChg>
      <pc:sldChg chg="addSp delSp modSp add mod">
        <pc:chgData name="Padmaja Kishore" userId="71e196b71ab20ee6" providerId="LiveId" clId="{73C1392F-F25F-467B-8436-06C0D8D226CA}" dt="2025-04-02T10:07:18.891" v="333" actId="20577"/>
        <pc:sldMkLst>
          <pc:docMk/>
          <pc:sldMk cId="2384321612" sldId="378"/>
        </pc:sldMkLst>
        <pc:spChg chg="mod">
          <ac:chgData name="Padmaja Kishore" userId="71e196b71ab20ee6" providerId="LiveId" clId="{73C1392F-F25F-467B-8436-06C0D8D226CA}" dt="2025-04-02T10:07:18.891" v="333" actId="20577"/>
          <ac:spMkLst>
            <pc:docMk/>
            <pc:sldMk cId="2384321612" sldId="378"/>
            <ac:spMk id="5" creationId="{FBD24940-A481-8CC0-3AAC-FFF7354C2A1A}"/>
          </ac:spMkLst>
        </pc:spChg>
        <pc:picChg chg="del">
          <ac:chgData name="Padmaja Kishore" userId="71e196b71ab20ee6" providerId="LiveId" clId="{73C1392F-F25F-467B-8436-06C0D8D226CA}" dt="2025-04-02T10:07:05.735" v="320" actId="478"/>
          <ac:picMkLst>
            <pc:docMk/>
            <pc:sldMk cId="2384321612" sldId="378"/>
            <ac:picMk id="1028" creationId="{2905431B-8BD3-FA5C-2A51-B6114F506A6A}"/>
          </ac:picMkLst>
        </pc:picChg>
        <pc:picChg chg="add mod">
          <ac:chgData name="Padmaja Kishore" userId="71e196b71ab20ee6" providerId="LiveId" clId="{73C1392F-F25F-467B-8436-06C0D8D226CA}" dt="2025-04-02T10:07:13.743" v="323" actId="1076"/>
          <ac:picMkLst>
            <pc:docMk/>
            <pc:sldMk cId="2384321612" sldId="378"/>
            <ac:picMk id="2050" creationId="{946208B9-5495-23C0-175E-5FCCFAF06F54}"/>
          </ac:picMkLst>
        </pc:picChg>
      </pc:sldChg>
      <pc:sldChg chg="del">
        <pc:chgData name="Padmaja Kishore" userId="71e196b71ab20ee6" providerId="LiveId" clId="{73C1392F-F25F-467B-8436-06C0D8D226CA}" dt="2025-04-02T10:03:18.007" v="295" actId="2696"/>
        <pc:sldMkLst>
          <pc:docMk/>
          <pc:sldMk cId="1283838028" sldId="379"/>
        </pc:sldMkLst>
      </pc:sldChg>
      <pc:sldChg chg="addSp delSp modSp add mod">
        <pc:chgData name="Padmaja Kishore" userId="71e196b71ab20ee6" providerId="LiveId" clId="{73C1392F-F25F-467B-8436-06C0D8D226CA}" dt="2025-04-02T10:09:57.285" v="361" actId="20577"/>
        <pc:sldMkLst>
          <pc:docMk/>
          <pc:sldMk cId="1953633795" sldId="379"/>
        </pc:sldMkLst>
        <pc:spChg chg="mod">
          <ac:chgData name="Padmaja Kishore" userId="71e196b71ab20ee6" providerId="LiveId" clId="{73C1392F-F25F-467B-8436-06C0D8D226CA}" dt="2025-04-02T10:09:57.285" v="361" actId="20577"/>
          <ac:spMkLst>
            <pc:docMk/>
            <pc:sldMk cId="1953633795" sldId="379"/>
            <ac:spMk id="5" creationId="{E115DA92-CD0E-E847-EC81-76765A45AC6B}"/>
          </ac:spMkLst>
        </pc:spChg>
        <pc:picChg chg="del">
          <ac:chgData name="Padmaja Kishore" userId="71e196b71ab20ee6" providerId="LiveId" clId="{73C1392F-F25F-467B-8436-06C0D8D226CA}" dt="2025-04-02T10:09:39.201" v="335" actId="478"/>
          <ac:picMkLst>
            <pc:docMk/>
            <pc:sldMk cId="1953633795" sldId="379"/>
            <ac:picMk id="2050" creationId="{667DE786-2722-B352-0D0F-79E988671445}"/>
          </ac:picMkLst>
        </pc:picChg>
        <pc:picChg chg="add mod">
          <ac:chgData name="Padmaja Kishore" userId="71e196b71ab20ee6" providerId="LiveId" clId="{73C1392F-F25F-467B-8436-06C0D8D226CA}" dt="2025-04-02T10:09:47.951" v="338" actId="1076"/>
          <ac:picMkLst>
            <pc:docMk/>
            <pc:sldMk cId="1953633795" sldId="379"/>
            <ac:picMk id="3074" creationId="{384A202B-30D4-17F5-6E6D-BA63E9240375}"/>
          </ac:picMkLst>
        </pc:picChg>
      </pc:sldChg>
      <pc:sldChg chg="addSp delSp modSp add mod">
        <pc:chgData name="Padmaja Kishore" userId="71e196b71ab20ee6" providerId="LiveId" clId="{73C1392F-F25F-467B-8436-06C0D8D226CA}" dt="2025-04-02T10:11:18.828" v="380" actId="1076"/>
        <pc:sldMkLst>
          <pc:docMk/>
          <pc:sldMk cId="3186472207" sldId="380"/>
        </pc:sldMkLst>
        <pc:spChg chg="mod">
          <ac:chgData name="Padmaja Kishore" userId="71e196b71ab20ee6" providerId="LiveId" clId="{73C1392F-F25F-467B-8436-06C0D8D226CA}" dt="2025-04-02T10:10:19.195" v="377" actId="20577"/>
          <ac:spMkLst>
            <pc:docMk/>
            <pc:sldMk cId="3186472207" sldId="380"/>
            <ac:spMk id="5" creationId="{6B270300-F0B0-4406-CE7D-FDC464873932}"/>
          </ac:spMkLst>
        </pc:spChg>
        <pc:picChg chg="add mod">
          <ac:chgData name="Padmaja Kishore" userId="71e196b71ab20ee6" providerId="LiveId" clId="{73C1392F-F25F-467B-8436-06C0D8D226CA}" dt="2025-04-02T10:11:18.828" v="380" actId="1076"/>
          <ac:picMkLst>
            <pc:docMk/>
            <pc:sldMk cId="3186472207" sldId="380"/>
            <ac:picMk id="3" creationId="{2A64D1A1-4D47-FD3A-87FD-737C1F39C909}"/>
          </ac:picMkLst>
        </pc:picChg>
        <pc:picChg chg="del">
          <ac:chgData name="Padmaja Kishore" userId="71e196b71ab20ee6" providerId="LiveId" clId="{73C1392F-F25F-467B-8436-06C0D8D226CA}" dt="2025-04-02T10:10:09.668" v="363" actId="478"/>
          <ac:picMkLst>
            <pc:docMk/>
            <pc:sldMk cId="3186472207" sldId="380"/>
            <ac:picMk id="3074" creationId="{64BDA96E-C871-3F87-7703-6AE71135D955}"/>
          </ac:picMkLst>
        </pc:picChg>
      </pc:sldChg>
      <pc:sldChg chg="addSp delSp modSp add mod">
        <pc:chgData name="Padmaja Kishore" userId="71e196b71ab20ee6" providerId="LiveId" clId="{73C1392F-F25F-467B-8436-06C0D8D226CA}" dt="2025-04-02T10:15:34.963" v="399" actId="14100"/>
        <pc:sldMkLst>
          <pc:docMk/>
          <pc:sldMk cId="1279812240" sldId="381"/>
        </pc:sldMkLst>
        <pc:spChg chg="mod">
          <ac:chgData name="Padmaja Kishore" userId="71e196b71ab20ee6" providerId="LiveId" clId="{73C1392F-F25F-467B-8436-06C0D8D226CA}" dt="2025-04-02T10:11:29.789" v="393" actId="5793"/>
          <ac:spMkLst>
            <pc:docMk/>
            <pc:sldMk cId="1279812240" sldId="381"/>
            <ac:spMk id="5" creationId="{07A1B4BB-7B03-0E8C-B883-BF3A9E367A06}"/>
          </ac:spMkLst>
        </pc:spChg>
        <pc:picChg chg="del">
          <ac:chgData name="Padmaja Kishore" userId="71e196b71ab20ee6" providerId="LiveId" clId="{73C1392F-F25F-467B-8436-06C0D8D226CA}" dt="2025-04-02T10:11:31.459" v="394" actId="478"/>
          <ac:picMkLst>
            <pc:docMk/>
            <pc:sldMk cId="1279812240" sldId="381"/>
            <ac:picMk id="3" creationId="{60B80C42-053B-EC8D-7385-CFE46FC3E293}"/>
          </ac:picMkLst>
        </pc:picChg>
        <pc:picChg chg="add mod">
          <ac:chgData name="Padmaja Kishore" userId="71e196b71ab20ee6" providerId="LiveId" clId="{73C1392F-F25F-467B-8436-06C0D8D226CA}" dt="2025-04-02T10:15:34.963" v="399" actId="14100"/>
          <ac:picMkLst>
            <pc:docMk/>
            <pc:sldMk cId="1279812240" sldId="381"/>
            <ac:picMk id="4" creationId="{852334BF-5471-73DD-FDC3-320110663228}"/>
          </ac:picMkLst>
        </pc:picChg>
      </pc:sldChg>
      <pc:sldChg chg="addSp delSp modSp add mod">
        <pc:chgData name="Padmaja Kishore" userId="71e196b71ab20ee6" providerId="LiveId" clId="{73C1392F-F25F-467B-8436-06C0D8D226CA}" dt="2025-04-02T10:16:35.095" v="405" actId="14100"/>
        <pc:sldMkLst>
          <pc:docMk/>
          <pc:sldMk cId="1591791791" sldId="382"/>
        </pc:sldMkLst>
        <pc:picChg chg="add mod">
          <ac:chgData name="Padmaja Kishore" userId="71e196b71ab20ee6" providerId="LiveId" clId="{73C1392F-F25F-467B-8436-06C0D8D226CA}" dt="2025-04-02T10:16:35.095" v="405" actId="14100"/>
          <ac:picMkLst>
            <pc:docMk/>
            <pc:sldMk cId="1591791791" sldId="382"/>
            <ac:picMk id="3" creationId="{51A6F964-18B6-3FE3-18C4-D53F144C6599}"/>
          </ac:picMkLst>
        </pc:picChg>
        <pc:picChg chg="del">
          <ac:chgData name="Padmaja Kishore" userId="71e196b71ab20ee6" providerId="LiveId" clId="{73C1392F-F25F-467B-8436-06C0D8D226CA}" dt="2025-04-02T10:15:44.127" v="401" actId="478"/>
          <ac:picMkLst>
            <pc:docMk/>
            <pc:sldMk cId="1591791791" sldId="382"/>
            <ac:picMk id="4" creationId="{E0FA95E8-FAEE-6D74-8020-19FFA4982B17}"/>
          </ac:picMkLst>
        </pc:picChg>
      </pc:sldChg>
      <pc:sldChg chg="addSp delSp modSp add mod">
        <pc:chgData name="Padmaja Kishore" userId="71e196b71ab20ee6" providerId="LiveId" clId="{73C1392F-F25F-467B-8436-06C0D8D226CA}" dt="2025-04-02T10:17:54.782" v="412" actId="14100"/>
        <pc:sldMkLst>
          <pc:docMk/>
          <pc:sldMk cId="2836321698" sldId="383"/>
        </pc:sldMkLst>
        <pc:picChg chg="del">
          <ac:chgData name="Padmaja Kishore" userId="71e196b71ab20ee6" providerId="LiveId" clId="{73C1392F-F25F-467B-8436-06C0D8D226CA}" dt="2025-04-02T10:17:41.350" v="407" actId="478"/>
          <ac:picMkLst>
            <pc:docMk/>
            <pc:sldMk cId="2836321698" sldId="383"/>
            <ac:picMk id="3" creationId="{AB250686-14C9-C110-08A2-16F892C7FA78}"/>
          </ac:picMkLst>
        </pc:picChg>
        <pc:picChg chg="add mod">
          <ac:chgData name="Padmaja Kishore" userId="71e196b71ab20ee6" providerId="LiveId" clId="{73C1392F-F25F-467B-8436-06C0D8D226CA}" dt="2025-04-02T10:17:54.782" v="412" actId="14100"/>
          <ac:picMkLst>
            <pc:docMk/>
            <pc:sldMk cId="2836321698" sldId="383"/>
            <ac:picMk id="4" creationId="{5D4FEDAF-67BC-A7F1-ECE0-A18D7405DABB}"/>
          </ac:picMkLst>
        </pc:picChg>
      </pc:sldChg>
      <pc:sldChg chg="addSp delSp modSp add mod">
        <pc:chgData name="Padmaja Kishore" userId="71e196b71ab20ee6" providerId="LiveId" clId="{73C1392F-F25F-467B-8436-06C0D8D226CA}" dt="2025-04-02T10:19:08.810" v="443" actId="20577"/>
        <pc:sldMkLst>
          <pc:docMk/>
          <pc:sldMk cId="1330181915" sldId="384"/>
        </pc:sldMkLst>
        <pc:spChg chg="mod">
          <ac:chgData name="Padmaja Kishore" userId="71e196b71ab20ee6" providerId="LiveId" clId="{73C1392F-F25F-467B-8436-06C0D8D226CA}" dt="2025-04-02T10:19:08.810" v="443" actId="20577"/>
          <ac:spMkLst>
            <pc:docMk/>
            <pc:sldMk cId="1330181915" sldId="384"/>
            <ac:spMk id="5" creationId="{3C08B500-7C95-6958-7F32-7FE4D5380B5C}"/>
          </ac:spMkLst>
        </pc:spChg>
        <pc:picChg chg="add mod">
          <ac:chgData name="Padmaja Kishore" userId="71e196b71ab20ee6" providerId="LiveId" clId="{73C1392F-F25F-467B-8436-06C0D8D226CA}" dt="2025-04-02T10:18:58.539" v="417" actId="14100"/>
          <ac:picMkLst>
            <pc:docMk/>
            <pc:sldMk cId="1330181915" sldId="384"/>
            <ac:picMk id="3" creationId="{462BA2B5-BDE7-C9D0-047C-0AA838E4D3C0}"/>
          </ac:picMkLst>
        </pc:picChg>
        <pc:picChg chg="del">
          <ac:chgData name="Padmaja Kishore" userId="71e196b71ab20ee6" providerId="LiveId" clId="{73C1392F-F25F-467B-8436-06C0D8D226CA}" dt="2025-04-02T10:18:52.444" v="414" actId="478"/>
          <ac:picMkLst>
            <pc:docMk/>
            <pc:sldMk cId="1330181915" sldId="384"/>
            <ac:picMk id="4" creationId="{E1D4D14F-D387-7A32-DFD3-9498F57108EF}"/>
          </ac:picMkLst>
        </pc:picChg>
      </pc:sldChg>
      <pc:sldChg chg="addSp delSp modSp add mod">
        <pc:chgData name="Padmaja Kishore" userId="71e196b71ab20ee6" providerId="LiveId" clId="{73C1392F-F25F-467B-8436-06C0D8D226CA}" dt="2025-04-02T10:20:38.623" v="449" actId="14100"/>
        <pc:sldMkLst>
          <pc:docMk/>
          <pc:sldMk cId="2852939146" sldId="385"/>
        </pc:sldMkLst>
        <pc:picChg chg="del">
          <ac:chgData name="Padmaja Kishore" userId="71e196b71ab20ee6" providerId="LiveId" clId="{73C1392F-F25F-467B-8436-06C0D8D226CA}" dt="2025-04-02T10:19:16.148" v="445" actId="478"/>
          <ac:picMkLst>
            <pc:docMk/>
            <pc:sldMk cId="2852939146" sldId="385"/>
            <ac:picMk id="3" creationId="{B7DC06DC-73A7-7A46-AE56-EC123C44DE3B}"/>
          </ac:picMkLst>
        </pc:picChg>
        <pc:picChg chg="add mod">
          <ac:chgData name="Padmaja Kishore" userId="71e196b71ab20ee6" providerId="LiveId" clId="{73C1392F-F25F-467B-8436-06C0D8D226CA}" dt="2025-04-02T10:20:38.623" v="449" actId="14100"/>
          <ac:picMkLst>
            <pc:docMk/>
            <pc:sldMk cId="2852939146" sldId="385"/>
            <ac:picMk id="4" creationId="{09D82D2E-DFB4-7CF4-3036-B471D78EBE72}"/>
          </ac:picMkLst>
        </pc:picChg>
      </pc:sldChg>
      <pc:sldChg chg="addSp delSp modSp add mod">
        <pc:chgData name="Padmaja Kishore" userId="71e196b71ab20ee6" providerId="LiveId" clId="{73C1392F-F25F-467B-8436-06C0D8D226CA}" dt="2025-04-02T10:21:20.506" v="455" actId="14100"/>
        <pc:sldMkLst>
          <pc:docMk/>
          <pc:sldMk cId="2946601335" sldId="386"/>
        </pc:sldMkLst>
        <pc:picChg chg="add mod">
          <ac:chgData name="Padmaja Kishore" userId="71e196b71ab20ee6" providerId="LiveId" clId="{73C1392F-F25F-467B-8436-06C0D8D226CA}" dt="2025-04-02T10:21:20.506" v="455" actId="14100"/>
          <ac:picMkLst>
            <pc:docMk/>
            <pc:sldMk cId="2946601335" sldId="386"/>
            <ac:picMk id="3" creationId="{8B7947C9-FD7E-61BB-1EBF-39C67DF7C9FF}"/>
          </ac:picMkLst>
        </pc:picChg>
        <pc:picChg chg="del">
          <ac:chgData name="Padmaja Kishore" userId="71e196b71ab20ee6" providerId="LiveId" clId="{73C1392F-F25F-467B-8436-06C0D8D226CA}" dt="2025-04-02T10:20:46.260" v="451" actId="478"/>
          <ac:picMkLst>
            <pc:docMk/>
            <pc:sldMk cId="2946601335" sldId="386"/>
            <ac:picMk id="4" creationId="{FD2C368F-0A47-3552-777B-9ED160E541A2}"/>
          </ac:picMkLst>
        </pc:picChg>
      </pc:sldChg>
      <pc:sldChg chg="addSp delSp modSp add mod">
        <pc:chgData name="Padmaja Kishore" userId="71e196b71ab20ee6" providerId="LiveId" clId="{73C1392F-F25F-467B-8436-06C0D8D226CA}" dt="2025-04-02T10:23:15.386" v="463" actId="14100"/>
        <pc:sldMkLst>
          <pc:docMk/>
          <pc:sldMk cId="30771047" sldId="387"/>
        </pc:sldMkLst>
        <pc:picChg chg="del">
          <ac:chgData name="Padmaja Kishore" userId="71e196b71ab20ee6" providerId="LiveId" clId="{73C1392F-F25F-467B-8436-06C0D8D226CA}" dt="2025-04-02T10:21:27.407" v="457" actId="478"/>
          <ac:picMkLst>
            <pc:docMk/>
            <pc:sldMk cId="30771047" sldId="387"/>
            <ac:picMk id="3" creationId="{4003AE7C-BE14-E713-F051-63986A3AAC74}"/>
          </ac:picMkLst>
        </pc:picChg>
        <pc:picChg chg="add mod">
          <ac:chgData name="Padmaja Kishore" userId="71e196b71ab20ee6" providerId="LiveId" clId="{73C1392F-F25F-467B-8436-06C0D8D226CA}" dt="2025-04-02T10:23:15.386" v="463" actId="14100"/>
          <ac:picMkLst>
            <pc:docMk/>
            <pc:sldMk cId="30771047" sldId="387"/>
            <ac:picMk id="4" creationId="{FB113E3B-31D8-8964-4E93-207E9D914080}"/>
          </ac:picMkLst>
        </pc:picChg>
      </pc:sldChg>
      <pc:sldChg chg="addSp delSp modSp add mod">
        <pc:chgData name="Padmaja Kishore" userId="71e196b71ab20ee6" providerId="LiveId" clId="{73C1392F-F25F-467B-8436-06C0D8D226CA}" dt="2025-04-02T10:24:43.562" v="470" actId="14100"/>
        <pc:sldMkLst>
          <pc:docMk/>
          <pc:sldMk cId="295138056" sldId="388"/>
        </pc:sldMkLst>
        <pc:picChg chg="add mod">
          <ac:chgData name="Padmaja Kishore" userId="71e196b71ab20ee6" providerId="LiveId" clId="{73C1392F-F25F-467B-8436-06C0D8D226CA}" dt="2025-04-02T10:24:43.562" v="470" actId="14100"/>
          <ac:picMkLst>
            <pc:docMk/>
            <pc:sldMk cId="295138056" sldId="388"/>
            <ac:picMk id="3" creationId="{BD077AB3-E272-40B2-9176-3525B448CE00}"/>
          </ac:picMkLst>
        </pc:picChg>
        <pc:picChg chg="del">
          <ac:chgData name="Padmaja Kishore" userId="71e196b71ab20ee6" providerId="LiveId" clId="{73C1392F-F25F-467B-8436-06C0D8D226CA}" dt="2025-04-02T10:24:35.553" v="466" actId="478"/>
          <ac:picMkLst>
            <pc:docMk/>
            <pc:sldMk cId="295138056" sldId="388"/>
            <ac:picMk id="4" creationId="{BB5DA6D2-1571-9B5E-5CBC-7029C52EAAEB}"/>
          </ac:picMkLst>
        </pc:picChg>
      </pc:sldChg>
      <pc:sldChg chg="addSp delSp modSp add mod">
        <pc:chgData name="Padmaja Kishore" userId="71e196b71ab20ee6" providerId="LiveId" clId="{73C1392F-F25F-467B-8436-06C0D8D226CA}" dt="2025-04-02T10:25:31.356" v="475" actId="14100"/>
        <pc:sldMkLst>
          <pc:docMk/>
          <pc:sldMk cId="175013847" sldId="389"/>
        </pc:sldMkLst>
        <pc:picChg chg="add mod">
          <ac:chgData name="Padmaja Kishore" userId="71e196b71ab20ee6" providerId="LiveId" clId="{73C1392F-F25F-467B-8436-06C0D8D226CA}" dt="2025-04-02T10:25:31.356" v="475" actId="14100"/>
          <ac:picMkLst>
            <pc:docMk/>
            <pc:sldMk cId="175013847" sldId="389"/>
            <ac:picMk id="3" creationId="{E886E8D2-1B96-84D9-EC74-9C0193EF6CA1}"/>
          </ac:picMkLst>
        </pc:picChg>
        <pc:picChg chg="del">
          <ac:chgData name="Padmaja Kishore" userId="71e196b71ab20ee6" providerId="LiveId" clId="{73C1392F-F25F-467B-8436-06C0D8D226CA}" dt="2025-04-02T10:24:46.929" v="471" actId="478"/>
          <ac:picMkLst>
            <pc:docMk/>
            <pc:sldMk cId="175013847" sldId="389"/>
            <ac:picMk id="4" creationId="{F4877C1B-C1F7-E25D-4829-8A11DE43EADA}"/>
          </ac:picMkLst>
        </pc:picChg>
      </pc:sldChg>
      <pc:sldChg chg="modSp mod">
        <pc:chgData name="Padmaja Kishore" userId="71e196b71ab20ee6" providerId="LiveId" clId="{73C1392F-F25F-467B-8436-06C0D8D226CA}" dt="2025-04-02T10:28:50.890" v="562" actId="6549"/>
        <pc:sldMkLst>
          <pc:docMk/>
          <pc:sldMk cId="2540578329" sldId="390"/>
        </pc:sldMkLst>
        <pc:spChg chg="mod">
          <ac:chgData name="Padmaja Kishore" userId="71e196b71ab20ee6" providerId="LiveId" clId="{73C1392F-F25F-467B-8436-06C0D8D226CA}" dt="2025-04-02T10:28:50.890" v="562" actId="6549"/>
          <ac:spMkLst>
            <pc:docMk/>
            <pc:sldMk cId="2540578329" sldId="390"/>
            <ac:spMk id="2" creationId="{00000000-0000-0000-0000-000000000000}"/>
          </ac:spMkLst>
        </pc:spChg>
        <pc:spChg chg="mod">
          <ac:chgData name="Padmaja Kishore" userId="71e196b71ab20ee6" providerId="LiveId" clId="{73C1392F-F25F-467B-8436-06C0D8D226CA}" dt="2025-04-02T10:27:43.737" v="507" actId="20577"/>
          <ac:spMkLst>
            <pc:docMk/>
            <pc:sldMk cId="2540578329" sldId="390"/>
            <ac:spMk id="3" creationId="{00000000-0000-0000-0000-000000000000}"/>
          </ac:spMkLst>
        </pc:spChg>
      </pc:sldChg>
      <pc:sldChg chg="modSp mod">
        <pc:chgData name="Padmaja Kishore" userId="71e196b71ab20ee6" providerId="LiveId" clId="{73C1392F-F25F-467B-8436-06C0D8D226CA}" dt="2025-04-02T10:28:37.972" v="541" actId="20577"/>
        <pc:sldMkLst>
          <pc:docMk/>
          <pc:sldMk cId="434508626" sldId="396"/>
        </pc:sldMkLst>
        <pc:spChg chg="mod">
          <ac:chgData name="Padmaja Kishore" userId="71e196b71ab20ee6" providerId="LiveId" clId="{73C1392F-F25F-467B-8436-06C0D8D226CA}" dt="2025-04-02T10:28:37.972" v="541" actId="20577"/>
          <ac:spMkLst>
            <pc:docMk/>
            <pc:sldMk cId="434508626" sldId="396"/>
            <ac:spMk id="2" creationId="{00000000-0000-0000-0000-000000000000}"/>
          </ac:spMkLst>
        </pc:spChg>
        <pc:spChg chg="mod">
          <ac:chgData name="Padmaja Kishore" userId="71e196b71ab20ee6" providerId="LiveId" clId="{73C1392F-F25F-467B-8436-06C0D8D226CA}" dt="2025-04-02T10:28:34.556" v="532" actId="1076"/>
          <ac:spMkLst>
            <pc:docMk/>
            <pc:sldMk cId="434508626" sldId="396"/>
            <ac:spMk id="3" creationId="{00000000-0000-0000-0000-000000000000}"/>
          </ac:spMkLst>
        </pc:spChg>
      </pc:sldChg>
      <pc:sldChg chg="modSp mod">
        <pc:chgData name="Padmaja Kishore" userId="71e196b71ab20ee6" providerId="LiveId" clId="{73C1392F-F25F-467B-8436-06C0D8D226CA}" dt="2025-04-02T10:31:03.816" v="646" actId="20577"/>
        <pc:sldMkLst>
          <pc:docMk/>
          <pc:sldMk cId="2246482189" sldId="397"/>
        </pc:sldMkLst>
        <pc:spChg chg="mod">
          <ac:chgData name="Padmaja Kishore" userId="71e196b71ab20ee6" providerId="LiveId" clId="{73C1392F-F25F-467B-8436-06C0D8D226CA}" dt="2025-04-02T10:31:03.816" v="646" actId="20577"/>
          <ac:spMkLst>
            <pc:docMk/>
            <pc:sldMk cId="2246482189" sldId="397"/>
            <ac:spMk id="4" creationId="{A84DD418-ECCA-D7FD-6BD4-8E0E5490791F}"/>
          </ac:spMkLst>
        </pc:spChg>
        <pc:spChg chg="mod">
          <ac:chgData name="Padmaja Kishore" userId="71e196b71ab20ee6" providerId="LiveId" clId="{73C1392F-F25F-467B-8436-06C0D8D226CA}" dt="2025-04-02T10:29:53.112" v="636" actId="1076"/>
          <ac:spMkLst>
            <pc:docMk/>
            <pc:sldMk cId="2246482189" sldId="397"/>
            <ac:spMk id="37" creationId="{CB73CC69-1F77-50D6-320A-82431AFD96D4}"/>
          </ac:spMkLst>
        </pc:spChg>
      </pc:sldChg>
      <pc:sldChg chg="modSp del mod">
        <pc:chgData name="Padmaja Kishore" userId="71e196b71ab20ee6" providerId="LiveId" clId="{73C1392F-F25F-467B-8436-06C0D8D226CA}" dt="2025-04-02T10:29:45.024" v="625" actId="2696"/>
        <pc:sldMkLst>
          <pc:docMk/>
          <pc:sldMk cId="4005998436" sldId="398"/>
        </pc:sldMkLst>
        <pc:spChg chg="mod">
          <ac:chgData name="Padmaja Kishore" userId="71e196b71ab20ee6" providerId="LiveId" clId="{73C1392F-F25F-467B-8436-06C0D8D226CA}" dt="2025-04-02T10:29:40.387" v="624" actId="1076"/>
          <ac:spMkLst>
            <pc:docMk/>
            <pc:sldMk cId="4005998436" sldId="398"/>
            <ac:spMk id="35" creationId="{F5E82C3D-5537-3B0E-BDDE-4AA0C786840C}"/>
          </ac:spMkLst>
        </pc:spChg>
      </pc:sldChg>
      <pc:sldChg chg="del">
        <pc:chgData name="Padmaja Kishore" userId="71e196b71ab20ee6" providerId="LiveId" clId="{73C1392F-F25F-467B-8436-06C0D8D226CA}" dt="2025-04-02T10:31:22.329" v="647" actId="2696"/>
        <pc:sldMkLst>
          <pc:docMk/>
          <pc:sldMk cId="2251453973" sldId="399"/>
        </pc:sldMkLst>
      </pc:sldChg>
      <pc:sldChg chg="modSp mod">
        <pc:chgData name="Padmaja Kishore" userId="71e196b71ab20ee6" providerId="LiveId" clId="{73C1392F-F25F-467B-8436-06C0D8D226CA}" dt="2025-04-02T10:31:35.412" v="667" actId="20577"/>
        <pc:sldMkLst>
          <pc:docMk/>
          <pc:sldMk cId="3958222981" sldId="400"/>
        </pc:sldMkLst>
        <pc:spChg chg="mod">
          <ac:chgData name="Padmaja Kishore" userId="71e196b71ab20ee6" providerId="LiveId" clId="{73C1392F-F25F-467B-8436-06C0D8D226CA}" dt="2025-04-02T10:31:35.412" v="667" actId="20577"/>
          <ac:spMkLst>
            <pc:docMk/>
            <pc:sldMk cId="3958222981" sldId="400"/>
            <ac:spMk id="3" creationId="{871375B1-32C8-E4BD-B892-2D266ECF1A76}"/>
          </ac:spMkLst>
        </pc:spChg>
        <pc:spChg chg="mod">
          <ac:chgData name="Padmaja Kishore" userId="71e196b71ab20ee6" providerId="LiveId" clId="{73C1392F-F25F-467B-8436-06C0D8D226CA}" dt="2025-04-02T10:31:32.094" v="658" actId="1076"/>
          <ac:spMkLst>
            <pc:docMk/>
            <pc:sldMk cId="3958222981" sldId="400"/>
            <ac:spMk id="37" creationId="{CB73CC69-1F77-50D6-320A-82431AFD96D4}"/>
          </ac:spMkLst>
        </pc:spChg>
      </pc:sldChg>
      <pc:sldChg chg="del">
        <pc:chgData name="Padmaja Kishore" userId="71e196b71ab20ee6" providerId="LiveId" clId="{73C1392F-F25F-467B-8436-06C0D8D226CA}" dt="2025-04-02T10:31:40.087" v="668" actId="2696"/>
        <pc:sldMkLst>
          <pc:docMk/>
          <pc:sldMk cId="3794576656" sldId="401"/>
        </pc:sldMkLst>
      </pc:sldChg>
      <pc:sldChg chg="modSp mod">
        <pc:chgData name="Padmaja Kishore" userId="71e196b71ab20ee6" providerId="LiveId" clId="{73C1392F-F25F-467B-8436-06C0D8D226CA}" dt="2025-04-02T10:31:45.020" v="678" actId="20577"/>
        <pc:sldMkLst>
          <pc:docMk/>
          <pc:sldMk cId="3000165831" sldId="402"/>
        </pc:sldMkLst>
        <pc:spChg chg="mod">
          <ac:chgData name="Padmaja Kishore" userId="71e196b71ab20ee6" providerId="LiveId" clId="{73C1392F-F25F-467B-8436-06C0D8D226CA}" dt="2025-04-02T10:31:45.020" v="678" actId="20577"/>
          <ac:spMkLst>
            <pc:docMk/>
            <pc:sldMk cId="3000165831" sldId="402"/>
            <ac:spMk id="37" creationId="{CB73CC69-1F77-50D6-320A-82431AFD96D4}"/>
          </ac:spMkLst>
        </pc:spChg>
      </pc:sldChg>
      <pc:sldChg chg="del">
        <pc:chgData name="Padmaja Kishore" userId="71e196b71ab20ee6" providerId="LiveId" clId="{73C1392F-F25F-467B-8436-06C0D8D226CA}" dt="2025-04-02T10:31:52.475" v="679" actId="2696"/>
        <pc:sldMkLst>
          <pc:docMk/>
          <pc:sldMk cId="1986251437" sldId="403"/>
        </pc:sldMkLst>
      </pc:sldChg>
      <pc:sldChg chg="modSp mod">
        <pc:chgData name="Padmaja Kishore" userId="71e196b71ab20ee6" providerId="LiveId" clId="{73C1392F-F25F-467B-8436-06C0D8D226CA}" dt="2025-04-02T10:32:13.721" v="715" actId="6549"/>
        <pc:sldMkLst>
          <pc:docMk/>
          <pc:sldMk cId="71475942" sldId="404"/>
        </pc:sldMkLst>
        <pc:spChg chg="mod">
          <ac:chgData name="Padmaja Kishore" userId="71e196b71ab20ee6" providerId="LiveId" clId="{73C1392F-F25F-467B-8436-06C0D8D226CA}" dt="2025-04-02T10:32:01.571" v="687" actId="20577"/>
          <ac:spMkLst>
            <pc:docMk/>
            <pc:sldMk cId="71475942" sldId="404"/>
            <ac:spMk id="3" creationId="{00000000-0000-0000-0000-000000000000}"/>
          </ac:spMkLst>
        </pc:spChg>
        <pc:spChg chg="mod">
          <ac:chgData name="Padmaja Kishore" userId="71e196b71ab20ee6" providerId="LiveId" clId="{73C1392F-F25F-467B-8436-06C0D8D226CA}" dt="2025-04-02T10:32:13.721" v="715" actId="6549"/>
          <ac:spMkLst>
            <pc:docMk/>
            <pc:sldMk cId="71475942" sldId="404"/>
            <ac:spMk id="7" creationId="{A148BD33-D901-4FB2-7899-6296DDAE9BB0}"/>
          </ac:spMkLst>
        </pc:spChg>
      </pc:sldChg>
      <pc:sldChg chg="modSp mod">
        <pc:chgData name="Padmaja Kishore" userId="71e196b71ab20ee6" providerId="LiveId" clId="{73C1392F-F25F-467B-8436-06C0D8D226CA}" dt="2025-04-02T10:32:24.464" v="733" actId="20577"/>
        <pc:sldMkLst>
          <pc:docMk/>
          <pc:sldMk cId="3042888444" sldId="405"/>
        </pc:sldMkLst>
        <pc:spChg chg="mod">
          <ac:chgData name="Padmaja Kishore" userId="71e196b71ab20ee6" providerId="LiveId" clId="{73C1392F-F25F-467B-8436-06C0D8D226CA}" dt="2025-04-02T10:32:20.644" v="724" actId="20577"/>
          <ac:spMkLst>
            <pc:docMk/>
            <pc:sldMk cId="3042888444" sldId="405"/>
            <ac:spMk id="3" creationId="{00000000-0000-0000-0000-000000000000}"/>
          </ac:spMkLst>
        </pc:spChg>
        <pc:spChg chg="mod">
          <ac:chgData name="Padmaja Kishore" userId="71e196b71ab20ee6" providerId="LiveId" clId="{73C1392F-F25F-467B-8436-06C0D8D226CA}" dt="2025-04-02T10:32:24.464" v="733" actId="20577"/>
          <ac:spMkLst>
            <pc:docMk/>
            <pc:sldMk cId="3042888444" sldId="405"/>
            <ac:spMk id="4" creationId="{30D84FC7-FB77-93B1-873C-712F7A79E773}"/>
          </ac:spMkLst>
        </pc:spChg>
      </pc:sldChg>
      <pc:sldChg chg="del">
        <pc:chgData name="Padmaja Kishore" userId="71e196b71ab20ee6" providerId="LiveId" clId="{73C1392F-F25F-467B-8436-06C0D8D226CA}" dt="2025-04-02T10:31:56.950" v="680" actId="2696"/>
        <pc:sldMkLst>
          <pc:docMk/>
          <pc:sldMk cId="2980353003" sldId="406"/>
        </pc:sldMkLst>
      </pc:sldChg>
      <pc:sldChg chg="del">
        <pc:chgData name="Padmaja Kishore" userId="71e196b71ab20ee6" providerId="LiveId" clId="{73C1392F-F25F-467B-8436-06C0D8D226CA}" dt="2025-04-02T10:32:54.567" v="745" actId="2696"/>
        <pc:sldMkLst>
          <pc:docMk/>
          <pc:sldMk cId="2110699337" sldId="407"/>
        </pc:sldMkLst>
      </pc:sldChg>
      <pc:sldChg chg="modSp mod">
        <pc:chgData name="Padmaja Kishore" userId="71e196b71ab20ee6" providerId="LiveId" clId="{73C1392F-F25F-467B-8436-06C0D8D226CA}" dt="2025-04-02T10:32:59.322" v="754" actId="20577"/>
        <pc:sldMkLst>
          <pc:docMk/>
          <pc:sldMk cId="2859637870" sldId="408"/>
        </pc:sldMkLst>
        <pc:spChg chg="mod">
          <ac:chgData name="Padmaja Kishore" userId="71e196b71ab20ee6" providerId="LiveId" clId="{73C1392F-F25F-467B-8436-06C0D8D226CA}" dt="2025-04-02T10:32:59.322" v="754" actId="20577"/>
          <ac:spMkLst>
            <pc:docMk/>
            <pc:sldMk cId="2859637870" sldId="408"/>
            <ac:spMk id="3" creationId="{00000000-0000-0000-0000-000000000000}"/>
          </ac:spMkLst>
        </pc:spChg>
      </pc:sldChg>
      <pc:sldChg chg="del">
        <pc:chgData name="Padmaja Kishore" userId="71e196b71ab20ee6" providerId="LiveId" clId="{73C1392F-F25F-467B-8436-06C0D8D226CA}" dt="2025-04-02T10:32:36.154" v="734" actId="2696"/>
        <pc:sldMkLst>
          <pc:docMk/>
          <pc:sldMk cId="1266932762" sldId="409"/>
        </pc:sldMkLst>
      </pc:sldChg>
      <pc:sldChg chg="modSp mod">
        <pc:chgData name="Padmaja Kishore" userId="71e196b71ab20ee6" providerId="LiveId" clId="{73C1392F-F25F-467B-8436-06C0D8D226CA}" dt="2025-04-02T10:32:41.849" v="743" actId="20577"/>
        <pc:sldMkLst>
          <pc:docMk/>
          <pc:sldMk cId="1671950054" sldId="410"/>
        </pc:sldMkLst>
        <pc:spChg chg="mod">
          <ac:chgData name="Padmaja Kishore" userId="71e196b71ab20ee6" providerId="LiveId" clId="{73C1392F-F25F-467B-8436-06C0D8D226CA}" dt="2025-04-02T10:32:41.849" v="743" actId="20577"/>
          <ac:spMkLst>
            <pc:docMk/>
            <pc:sldMk cId="1671950054" sldId="410"/>
            <ac:spMk id="3" creationId="{00000000-0000-0000-0000-000000000000}"/>
          </ac:spMkLst>
        </pc:spChg>
      </pc:sldChg>
      <pc:sldChg chg="del">
        <pc:chgData name="Padmaja Kishore" userId="71e196b71ab20ee6" providerId="LiveId" clId="{73C1392F-F25F-467B-8436-06C0D8D226CA}" dt="2025-04-02T10:32:47.088" v="744" actId="2696"/>
        <pc:sldMkLst>
          <pc:docMk/>
          <pc:sldMk cId="3888544529" sldId="411"/>
        </pc:sldMkLst>
      </pc:sldChg>
      <pc:sldChg chg="addSp delSp modSp add mod">
        <pc:chgData name="Padmaja Kishore" userId="71e196b71ab20ee6" providerId="LiveId" clId="{73C1392F-F25F-467B-8436-06C0D8D226CA}" dt="2025-04-02T10:27:33.012" v="502" actId="1076"/>
        <pc:sldMkLst>
          <pc:docMk/>
          <pc:sldMk cId="354089715" sldId="412"/>
        </pc:sldMkLst>
        <pc:spChg chg="mod">
          <ac:chgData name="Padmaja Kishore" userId="71e196b71ab20ee6" providerId="LiveId" clId="{73C1392F-F25F-467B-8436-06C0D8D226CA}" dt="2025-04-02T10:27:21.607" v="498" actId="20577"/>
          <ac:spMkLst>
            <pc:docMk/>
            <pc:sldMk cId="354089715" sldId="412"/>
            <ac:spMk id="5" creationId="{A66460A1-3C5A-7938-DE67-58D1C6B09A2D}"/>
          </ac:spMkLst>
        </pc:spChg>
        <pc:picChg chg="del">
          <ac:chgData name="Padmaja Kishore" userId="71e196b71ab20ee6" providerId="LiveId" clId="{73C1392F-F25F-467B-8436-06C0D8D226CA}" dt="2025-04-02T10:27:23.442" v="499" actId="478"/>
          <ac:picMkLst>
            <pc:docMk/>
            <pc:sldMk cId="354089715" sldId="412"/>
            <ac:picMk id="3" creationId="{F3F162B8-D160-900D-7A0A-7D15547C3228}"/>
          </ac:picMkLst>
        </pc:picChg>
        <pc:picChg chg="add mod">
          <ac:chgData name="Padmaja Kishore" userId="71e196b71ab20ee6" providerId="LiveId" clId="{73C1392F-F25F-467B-8436-06C0D8D226CA}" dt="2025-04-02T10:27:33.012" v="502" actId="1076"/>
          <ac:picMkLst>
            <pc:docMk/>
            <pc:sldMk cId="354089715" sldId="412"/>
            <ac:picMk id="10" creationId="{A7D842F7-0677-F418-8A62-B3C242AF251F}"/>
          </ac:picMkLst>
        </pc:picChg>
      </pc:sldChg>
      <pc:sldChg chg="addSp delSp modSp add mod">
        <pc:chgData name="Padmaja Kishore" userId="71e196b71ab20ee6" providerId="LiveId" clId="{73C1392F-F25F-467B-8436-06C0D8D226CA}" dt="2025-04-02T10:34:44.198" v="774" actId="14100"/>
        <pc:sldMkLst>
          <pc:docMk/>
          <pc:sldMk cId="252703400" sldId="413"/>
        </pc:sldMkLst>
        <pc:spChg chg="del">
          <ac:chgData name="Padmaja Kishore" userId="71e196b71ab20ee6" providerId="LiveId" clId="{73C1392F-F25F-467B-8436-06C0D8D226CA}" dt="2025-04-02T10:33:24.944" v="765" actId="478"/>
          <ac:spMkLst>
            <pc:docMk/>
            <pc:sldMk cId="252703400" sldId="413"/>
            <ac:spMk id="2" creationId="{84D7E462-E345-B450-D4C8-D9D512FDB80F}"/>
          </ac:spMkLst>
        </pc:spChg>
        <pc:spChg chg="mod">
          <ac:chgData name="Padmaja Kishore" userId="71e196b71ab20ee6" providerId="LiveId" clId="{73C1392F-F25F-467B-8436-06C0D8D226CA}" dt="2025-04-02T10:33:21.871" v="764" actId="20577"/>
          <ac:spMkLst>
            <pc:docMk/>
            <pc:sldMk cId="252703400" sldId="413"/>
            <ac:spMk id="3" creationId="{16A39DD4-4732-56B9-7A0F-9E30C538DD49}"/>
          </ac:spMkLst>
        </pc:spChg>
        <pc:spChg chg="del">
          <ac:chgData name="Padmaja Kishore" userId="71e196b71ab20ee6" providerId="LiveId" clId="{73C1392F-F25F-467B-8436-06C0D8D226CA}" dt="2025-04-02T10:34:34.280" v="771" actId="478"/>
          <ac:spMkLst>
            <pc:docMk/>
            <pc:sldMk cId="252703400" sldId="413"/>
            <ac:spMk id="5" creationId="{0F790E10-3D9F-AEF7-15AF-013F134D5700}"/>
          </ac:spMkLst>
        </pc:spChg>
        <pc:spChg chg="del">
          <ac:chgData name="Padmaja Kishore" userId="71e196b71ab20ee6" providerId="LiveId" clId="{73C1392F-F25F-467B-8436-06C0D8D226CA}" dt="2025-04-02T10:33:30.598" v="767" actId="478"/>
          <ac:spMkLst>
            <pc:docMk/>
            <pc:sldMk cId="252703400" sldId="413"/>
            <ac:spMk id="6" creationId="{0D5A2C18-99C0-A19F-A0D0-5841A28FBF10}"/>
          </ac:spMkLst>
        </pc:spChg>
        <pc:spChg chg="add del mod">
          <ac:chgData name="Padmaja Kishore" userId="71e196b71ab20ee6" providerId="LiveId" clId="{73C1392F-F25F-467B-8436-06C0D8D226CA}" dt="2025-04-02T10:33:27.651" v="766" actId="478"/>
          <ac:spMkLst>
            <pc:docMk/>
            <pc:sldMk cId="252703400" sldId="413"/>
            <ac:spMk id="7" creationId="{1A60DDF0-121C-D7D0-0288-315B937431E7}"/>
          </ac:spMkLst>
        </pc:spChg>
        <pc:picChg chg="add mod">
          <ac:chgData name="Padmaja Kishore" userId="71e196b71ab20ee6" providerId="LiveId" clId="{73C1392F-F25F-467B-8436-06C0D8D226CA}" dt="2025-04-02T10:34:44.198" v="774" actId="14100"/>
          <ac:picMkLst>
            <pc:docMk/>
            <pc:sldMk cId="252703400" sldId="413"/>
            <ac:picMk id="9" creationId="{9E7FCC2E-F354-B3FD-0703-4D0C3900F685}"/>
          </ac:picMkLst>
        </pc:picChg>
        <pc:picChg chg="del">
          <ac:chgData name="Padmaja Kishore" userId="71e196b71ab20ee6" providerId="LiveId" clId="{73C1392F-F25F-467B-8436-06C0D8D226CA}" dt="2025-04-02T10:33:32.569" v="768" actId="478"/>
          <ac:picMkLst>
            <pc:docMk/>
            <pc:sldMk cId="252703400" sldId="413"/>
            <ac:picMk id="13" creationId="{969FCCFE-07DC-1A3A-D7FD-0998FC60E348}"/>
          </ac:picMkLst>
        </pc:picChg>
        <pc:picChg chg="del">
          <ac:chgData name="Padmaja Kishore" userId="71e196b71ab20ee6" providerId="LiveId" clId="{73C1392F-F25F-467B-8436-06C0D8D226CA}" dt="2025-04-02T10:33:34.599" v="769" actId="478"/>
          <ac:picMkLst>
            <pc:docMk/>
            <pc:sldMk cId="252703400" sldId="413"/>
            <ac:picMk id="5122" creationId="{8B75804F-56F4-8BA4-8D5E-2481DF059F76}"/>
          </ac:picMkLst>
        </pc:picChg>
      </pc:sldChg>
      <pc:sldChg chg="addSp delSp modSp add del mod">
        <pc:chgData name="Padmaja Kishore" userId="71e196b71ab20ee6" providerId="LiveId" clId="{73C1392F-F25F-467B-8436-06C0D8D226CA}" dt="2025-04-02T10:45:43.408" v="785" actId="47"/>
        <pc:sldMkLst>
          <pc:docMk/>
          <pc:sldMk cId="1971313266" sldId="414"/>
        </pc:sldMkLst>
        <pc:picChg chg="add mod">
          <ac:chgData name="Padmaja Kishore" userId="71e196b71ab20ee6" providerId="LiveId" clId="{73C1392F-F25F-467B-8436-06C0D8D226CA}" dt="2025-04-02T10:39:31.688" v="780" actId="14100"/>
          <ac:picMkLst>
            <pc:docMk/>
            <pc:sldMk cId="1971313266" sldId="414"/>
            <ac:picMk id="4" creationId="{B56927E8-C695-6FB6-BB46-2ADF8D33EF12}"/>
          </ac:picMkLst>
        </pc:picChg>
        <pc:picChg chg="del">
          <ac:chgData name="Padmaja Kishore" userId="71e196b71ab20ee6" providerId="LiveId" clId="{73C1392F-F25F-467B-8436-06C0D8D226CA}" dt="2025-04-02T10:39:21.815" v="776" actId="478"/>
          <ac:picMkLst>
            <pc:docMk/>
            <pc:sldMk cId="1971313266" sldId="414"/>
            <ac:picMk id="9" creationId="{B0A14CE3-1247-A290-A29D-C1C92A6788E1}"/>
          </ac:picMkLst>
        </pc:picChg>
      </pc:sldChg>
      <pc:sldChg chg="add del ord">
        <pc:chgData name="Padmaja Kishore" userId="71e196b71ab20ee6" providerId="LiveId" clId="{73C1392F-F25F-467B-8436-06C0D8D226CA}" dt="2025-04-02T10:45:43.309" v="784" actId="47"/>
        <pc:sldMkLst>
          <pc:docMk/>
          <pc:sldMk cId="679035475" sldId="415"/>
        </pc:sldMkLst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EE6C2-3B30-4A76-B4BC-72D5EE3CAD8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8F7855E-0AF1-4634-AAFF-C9AF7474D539}">
      <dgm:prSet/>
      <dgm:spPr/>
      <dgm:t>
        <a:bodyPr/>
        <a:lstStyle/>
        <a:p>
          <a:r>
            <a:rPr lang="en-US" dirty="0"/>
            <a:t>In java script Operators are symbols that are used to perform some operations on the operands.</a:t>
          </a:r>
        </a:p>
      </dgm:t>
    </dgm:pt>
    <dgm:pt modelId="{14FC54D8-D09B-4E29-8E37-2D1A28986D7C}" type="parTrans" cxnId="{B7AFD663-202C-42D8-A2D4-F2AAA0FD382B}">
      <dgm:prSet/>
      <dgm:spPr/>
      <dgm:t>
        <a:bodyPr/>
        <a:lstStyle/>
        <a:p>
          <a:endParaRPr lang="en-US" sz="1400"/>
        </a:p>
      </dgm:t>
    </dgm:pt>
    <dgm:pt modelId="{581F378A-2A3E-4BD3-99BB-CC1D49EF3D4B}" type="sibTrans" cxnId="{B7AFD663-202C-42D8-A2D4-F2AAA0FD382B}">
      <dgm:prSet/>
      <dgm:spPr/>
      <dgm:t>
        <a:bodyPr/>
        <a:lstStyle/>
        <a:p>
          <a:endParaRPr lang="en-US"/>
        </a:p>
      </dgm:t>
    </dgm:pt>
    <dgm:pt modelId="{05213AD1-07AF-4758-AA68-4139B5438207}">
      <dgm:prSet/>
      <dgm:spPr/>
      <dgm:t>
        <a:bodyPr/>
        <a:lstStyle/>
        <a:p>
          <a:r>
            <a:rPr lang="en-US"/>
            <a:t>Combination of operands and operators are known as </a:t>
          </a:r>
          <a:r>
            <a:rPr lang="en-US" b="1"/>
            <a:t>Expressions.</a:t>
          </a:r>
        </a:p>
      </dgm:t>
    </dgm:pt>
    <dgm:pt modelId="{5A79B192-3A22-4882-A415-A94247374CC5}" type="parTrans" cxnId="{753736F0-D0B6-41EB-A200-97662E1E38A4}">
      <dgm:prSet/>
      <dgm:spPr/>
      <dgm:t>
        <a:bodyPr/>
        <a:lstStyle/>
        <a:p>
          <a:endParaRPr lang="en-US" sz="1400"/>
        </a:p>
      </dgm:t>
    </dgm:pt>
    <dgm:pt modelId="{C9E3AEBE-BEAC-4BF7-84E8-59C264E98425}" type="sibTrans" cxnId="{753736F0-D0B6-41EB-A200-97662E1E38A4}">
      <dgm:prSet/>
      <dgm:spPr/>
      <dgm:t>
        <a:bodyPr/>
        <a:lstStyle/>
        <a:p>
          <a:endParaRPr lang="en-US"/>
        </a:p>
      </dgm:t>
    </dgm:pt>
    <dgm:pt modelId="{8041125F-6B26-48E7-B66B-7ECD6A46F50B}">
      <dgm:prSet/>
      <dgm:spPr/>
      <dgm:t>
        <a:bodyPr/>
        <a:lstStyle/>
        <a:p>
          <a:r>
            <a:rPr lang="en-US"/>
            <a:t>Java provides, a rich set of operators to manipulate the variables. </a:t>
          </a:r>
          <a:r>
            <a:rPr lang="en-US" b="1"/>
            <a:t>There are three types of operators in java</a:t>
          </a:r>
          <a:r>
            <a:rPr lang="en-US"/>
            <a:t>.</a:t>
          </a:r>
        </a:p>
      </dgm:t>
    </dgm:pt>
    <dgm:pt modelId="{379F1B0F-246A-4A60-B420-C11509A846C2}" type="parTrans" cxnId="{FC972172-9114-408F-A774-4B223EE07F42}">
      <dgm:prSet/>
      <dgm:spPr/>
      <dgm:t>
        <a:bodyPr/>
        <a:lstStyle/>
        <a:p>
          <a:endParaRPr lang="en-US" sz="1400"/>
        </a:p>
      </dgm:t>
    </dgm:pt>
    <dgm:pt modelId="{A8636C96-1241-49AC-9376-5EC48BADD042}" type="sibTrans" cxnId="{FC972172-9114-408F-A774-4B223EE07F42}">
      <dgm:prSet/>
      <dgm:spPr/>
      <dgm:t>
        <a:bodyPr/>
        <a:lstStyle/>
        <a:p>
          <a:endParaRPr lang="en-US"/>
        </a:p>
      </dgm:t>
    </dgm:pt>
    <dgm:pt modelId="{316624CC-1EAB-462E-9F3A-E3839072EE1D}">
      <dgm:prSet/>
      <dgm:spPr/>
      <dgm:t>
        <a:bodyPr/>
        <a:lstStyle/>
        <a:p>
          <a:r>
            <a:rPr lang="en-US"/>
            <a:t>1. </a:t>
          </a:r>
          <a:r>
            <a:rPr lang="en-US" b="1"/>
            <a:t>Unary operators</a:t>
          </a:r>
        </a:p>
      </dgm:t>
    </dgm:pt>
    <dgm:pt modelId="{8C85597D-F485-47B2-8F71-E679A5006D28}" type="parTrans" cxnId="{9A303057-F9EE-428E-AD75-2FBDAEB55B0B}">
      <dgm:prSet/>
      <dgm:spPr/>
      <dgm:t>
        <a:bodyPr/>
        <a:lstStyle/>
        <a:p>
          <a:endParaRPr lang="en-US" sz="1400"/>
        </a:p>
      </dgm:t>
    </dgm:pt>
    <dgm:pt modelId="{3EAE614B-FA86-4C68-8727-E601555F8DB1}" type="sibTrans" cxnId="{9A303057-F9EE-428E-AD75-2FBDAEB55B0B}">
      <dgm:prSet/>
      <dgm:spPr/>
      <dgm:t>
        <a:bodyPr/>
        <a:lstStyle/>
        <a:p>
          <a:endParaRPr lang="en-US"/>
        </a:p>
      </dgm:t>
    </dgm:pt>
    <dgm:pt modelId="{70BB516D-10B8-4E6B-8D75-01F4C073E943}">
      <dgm:prSet/>
      <dgm:spPr/>
      <dgm:t>
        <a:bodyPr/>
        <a:lstStyle/>
        <a:p>
          <a:r>
            <a:rPr lang="en-US"/>
            <a:t>2. </a:t>
          </a:r>
          <a:r>
            <a:rPr lang="en-US" b="1"/>
            <a:t>Binary operators</a:t>
          </a:r>
        </a:p>
      </dgm:t>
    </dgm:pt>
    <dgm:pt modelId="{848D71ED-7C2C-427D-93D0-7BCBF038E397}" type="parTrans" cxnId="{95C94C19-B05D-4FD9-A0CB-10EF8CF21C0B}">
      <dgm:prSet/>
      <dgm:spPr/>
      <dgm:t>
        <a:bodyPr/>
        <a:lstStyle/>
        <a:p>
          <a:endParaRPr lang="en-US" sz="1400"/>
        </a:p>
      </dgm:t>
    </dgm:pt>
    <dgm:pt modelId="{6D9A230E-9335-4583-9828-B3915145B762}" type="sibTrans" cxnId="{95C94C19-B05D-4FD9-A0CB-10EF8CF21C0B}">
      <dgm:prSet/>
      <dgm:spPr/>
      <dgm:t>
        <a:bodyPr/>
        <a:lstStyle/>
        <a:p>
          <a:endParaRPr lang="en-US"/>
        </a:p>
      </dgm:t>
    </dgm:pt>
    <dgm:pt modelId="{6B36ECE4-1864-4D59-BDF5-2DD7AA3BE6FF}">
      <dgm:prSet/>
      <dgm:spPr/>
      <dgm:t>
        <a:bodyPr/>
        <a:lstStyle/>
        <a:p>
          <a:r>
            <a:rPr lang="en-US"/>
            <a:t>3. </a:t>
          </a:r>
          <a:r>
            <a:rPr lang="en-US" b="1"/>
            <a:t>Ternary operators</a:t>
          </a:r>
        </a:p>
      </dgm:t>
    </dgm:pt>
    <dgm:pt modelId="{BEAD42DE-A6F0-476B-BDA0-35A1566EF54B}" type="parTrans" cxnId="{58D85BF8-6F61-4F60-B87B-931814982105}">
      <dgm:prSet/>
      <dgm:spPr/>
      <dgm:t>
        <a:bodyPr/>
        <a:lstStyle/>
        <a:p>
          <a:endParaRPr lang="en-US" sz="1400"/>
        </a:p>
      </dgm:t>
    </dgm:pt>
    <dgm:pt modelId="{D03085C4-E06E-43AB-8E11-7E9F9993E5EF}" type="sibTrans" cxnId="{58D85BF8-6F61-4F60-B87B-931814982105}">
      <dgm:prSet/>
      <dgm:spPr/>
      <dgm:t>
        <a:bodyPr/>
        <a:lstStyle/>
        <a:p>
          <a:endParaRPr lang="en-US"/>
        </a:p>
      </dgm:t>
    </dgm:pt>
    <dgm:pt modelId="{0B5F0781-04BE-4CBC-AA87-C361D43D785E}" type="pres">
      <dgm:prSet presAssocID="{A2CEE6C2-3B30-4A76-B4BC-72D5EE3CAD88}" presName="vert0" presStyleCnt="0">
        <dgm:presLayoutVars>
          <dgm:dir/>
          <dgm:animOne val="branch"/>
          <dgm:animLvl val="lvl"/>
        </dgm:presLayoutVars>
      </dgm:prSet>
      <dgm:spPr/>
    </dgm:pt>
    <dgm:pt modelId="{F13ADD16-6FC8-4D64-B66A-571625CD1F2E}" type="pres">
      <dgm:prSet presAssocID="{68F7855E-0AF1-4634-AAFF-C9AF7474D539}" presName="thickLine" presStyleLbl="alignNode1" presStyleIdx="0" presStyleCnt="6"/>
      <dgm:spPr/>
    </dgm:pt>
    <dgm:pt modelId="{A24C31AF-1671-42C5-90E6-111CBBC6A95B}" type="pres">
      <dgm:prSet presAssocID="{68F7855E-0AF1-4634-AAFF-C9AF7474D539}" presName="horz1" presStyleCnt="0"/>
      <dgm:spPr/>
    </dgm:pt>
    <dgm:pt modelId="{E12DCA9A-13FC-4D9A-A0CB-3E94409CC5CB}" type="pres">
      <dgm:prSet presAssocID="{68F7855E-0AF1-4634-AAFF-C9AF7474D539}" presName="tx1" presStyleLbl="revTx" presStyleIdx="0" presStyleCnt="6"/>
      <dgm:spPr/>
    </dgm:pt>
    <dgm:pt modelId="{09895718-9F82-4406-BA1F-C5A66D7F5E73}" type="pres">
      <dgm:prSet presAssocID="{68F7855E-0AF1-4634-AAFF-C9AF7474D539}" presName="vert1" presStyleCnt="0"/>
      <dgm:spPr/>
    </dgm:pt>
    <dgm:pt modelId="{74C98A91-9034-4327-B042-886B30D3C7C7}" type="pres">
      <dgm:prSet presAssocID="{05213AD1-07AF-4758-AA68-4139B5438207}" presName="thickLine" presStyleLbl="alignNode1" presStyleIdx="1" presStyleCnt="6"/>
      <dgm:spPr/>
    </dgm:pt>
    <dgm:pt modelId="{AE8538AF-F6E2-4ED2-8CF4-9DE3E32CD61C}" type="pres">
      <dgm:prSet presAssocID="{05213AD1-07AF-4758-AA68-4139B5438207}" presName="horz1" presStyleCnt="0"/>
      <dgm:spPr/>
    </dgm:pt>
    <dgm:pt modelId="{297E22F8-C2CF-44DD-99E0-057E3FA95679}" type="pres">
      <dgm:prSet presAssocID="{05213AD1-07AF-4758-AA68-4139B5438207}" presName="tx1" presStyleLbl="revTx" presStyleIdx="1" presStyleCnt="6"/>
      <dgm:spPr/>
    </dgm:pt>
    <dgm:pt modelId="{C9946CB0-4431-444A-A32E-7F7654B1EC85}" type="pres">
      <dgm:prSet presAssocID="{05213AD1-07AF-4758-AA68-4139B5438207}" presName="vert1" presStyleCnt="0"/>
      <dgm:spPr/>
    </dgm:pt>
    <dgm:pt modelId="{299D75F8-55EB-48A9-BDCB-4C738BB6ACC7}" type="pres">
      <dgm:prSet presAssocID="{8041125F-6B26-48E7-B66B-7ECD6A46F50B}" presName="thickLine" presStyleLbl="alignNode1" presStyleIdx="2" presStyleCnt="6"/>
      <dgm:spPr/>
    </dgm:pt>
    <dgm:pt modelId="{7C09E02D-E448-41F0-8516-EB37212093FE}" type="pres">
      <dgm:prSet presAssocID="{8041125F-6B26-48E7-B66B-7ECD6A46F50B}" presName="horz1" presStyleCnt="0"/>
      <dgm:spPr/>
    </dgm:pt>
    <dgm:pt modelId="{D364136A-0F5E-4522-B044-714D5FF36C3C}" type="pres">
      <dgm:prSet presAssocID="{8041125F-6B26-48E7-B66B-7ECD6A46F50B}" presName="tx1" presStyleLbl="revTx" presStyleIdx="2" presStyleCnt="6"/>
      <dgm:spPr/>
    </dgm:pt>
    <dgm:pt modelId="{98550786-7D96-4B07-A111-A29749098DA5}" type="pres">
      <dgm:prSet presAssocID="{8041125F-6B26-48E7-B66B-7ECD6A46F50B}" presName="vert1" presStyleCnt="0"/>
      <dgm:spPr/>
    </dgm:pt>
    <dgm:pt modelId="{DF380DAA-C05D-450C-B35D-1B168C9F0949}" type="pres">
      <dgm:prSet presAssocID="{316624CC-1EAB-462E-9F3A-E3839072EE1D}" presName="thickLine" presStyleLbl="alignNode1" presStyleIdx="3" presStyleCnt="6"/>
      <dgm:spPr/>
    </dgm:pt>
    <dgm:pt modelId="{4290EF9E-D505-4CDE-B577-A535FF4971E6}" type="pres">
      <dgm:prSet presAssocID="{316624CC-1EAB-462E-9F3A-E3839072EE1D}" presName="horz1" presStyleCnt="0"/>
      <dgm:spPr/>
    </dgm:pt>
    <dgm:pt modelId="{1C1CA96E-2726-4108-A59A-520BA949A24A}" type="pres">
      <dgm:prSet presAssocID="{316624CC-1EAB-462E-9F3A-E3839072EE1D}" presName="tx1" presStyleLbl="revTx" presStyleIdx="3" presStyleCnt="6"/>
      <dgm:spPr/>
    </dgm:pt>
    <dgm:pt modelId="{AD6D81A6-8429-4543-A663-3208A4AC774C}" type="pres">
      <dgm:prSet presAssocID="{316624CC-1EAB-462E-9F3A-E3839072EE1D}" presName="vert1" presStyleCnt="0"/>
      <dgm:spPr/>
    </dgm:pt>
    <dgm:pt modelId="{EDABD740-50BF-4D6E-96D9-FB6D8BD30102}" type="pres">
      <dgm:prSet presAssocID="{70BB516D-10B8-4E6B-8D75-01F4C073E943}" presName="thickLine" presStyleLbl="alignNode1" presStyleIdx="4" presStyleCnt="6"/>
      <dgm:spPr/>
    </dgm:pt>
    <dgm:pt modelId="{567178C1-3868-4BDA-9A31-10961391732B}" type="pres">
      <dgm:prSet presAssocID="{70BB516D-10B8-4E6B-8D75-01F4C073E943}" presName="horz1" presStyleCnt="0"/>
      <dgm:spPr/>
    </dgm:pt>
    <dgm:pt modelId="{E96F10FD-BEEE-4722-9CC5-16BCD0B23CCF}" type="pres">
      <dgm:prSet presAssocID="{70BB516D-10B8-4E6B-8D75-01F4C073E943}" presName="tx1" presStyleLbl="revTx" presStyleIdx="4" presStyleCnt="6"/>
      <dgm:spPr/>
    </dgm:pt>
    <dgm:pt modelId="{BB33BB31-83A5-44DD-B122-6282BEA69F3E}" type="pres">
      <dgm:prSet presAssocID="{70BB516D-10B8-4E6B-8D75-01F4C073E943}" presName="vert1" presStyleCnt="0"/>
      <dgm:spPr/>
    </dgm:pt>
    <dgm:pt modelId="{A3CFB707-2C8B-4D96-BD08-085490BB0E08}" type="pres">
      <dgm:prSet presAssocID="{6B36ECE4-1864-4D59-BDF5-2DD7AA3BE6FF}" presName="thickLine" presStyleLbl="alignNode1" presStyleIdx="5" presStyleCnt="6"/>
      <dgm:spPr/>
    </dgm:pt>
    <dgm:pt modelId="{25E81A1D-35DD-4600-96CA-AAAF9E827997}" type="pres">
      <dgm:prSet presAssocID="{6B36ECE4-1864-4D59-BDF5-2DD7AA3BE6FF}" presName="horz1" presStyleCnt="0"/>
      <dgm:spPr/>
    </dgm:pt>
    <dgm:pt modelId="{7DE0AAC7-FD27-418E-AA54-4BBE71F159CD}" type="pres">
      <dgm:prSet presAssocID="{6B36ECE4-1864-4D59-BDF5-2DD7AA3BE6FF}" presName="tx1" presStyleLbl="revTx" presStyleIdx="5" presStyleCnt="6"/>
      <dgm:spPr/>
    </dgm:pt>
    <dgm:pt modelId="{EC7AB31E-53CA-41BA-9413-17FB8619D7E5}" type="pres">
      <dgm:prSet presAssocID="{6B36ECE4-1864-4D59-BDF5-2DD7AA3BE6FF}" presName="vert1" presStyleCnt="0"/>
      <dgm:spPr/>
    </dgm:pt>
  </dgm:ptLst>
  <dgm:cxnLst>
    <dgm:cxn modelId="{5C17C509-9F3B-4ED9-AEEE-55088AB93FD2}" type="presOf" srcId="{6B36ECE4-1864-4D59-BDF5-2DD7AA3BE6FF}" destId="{7DE0AAC7-FD27-418E-AA54-4BBE71F159CD}" srcOrd="0" destOrd="0" presId="urn:microsoft.com/office/officeart/2008/layout/LinedList"/>
    <dgm:cxn modelId="{BCFF7810-C8F8-4DDE-A0CA-77881AEF7227}" type="presOf" srcId="{05213AD1-07AF-4758-AA68-4139B5438207}" destId="{297E22F8-C2CF-44DD-99E0-057E3FA95679}" srcOrd="0" destOrd="0" presId="urn:microsoft.com/office/officeart/2008/layout/LinedList"/>
    <dgm:cxn modelId="{D00F6917-27FB-4B87-8C02-A610588D1D36}" type="presOf" srcId="{316624CC-1EAB-462E-9F3A-E3839072EE1D}" destId="{1C1CA96E-2726-4108-A59A-520BA949A24A}" srcOrd="0" destOrd="0" presId="urn:microsoft.com/office/officeart/2008/layout/LinedList"/>
    <dgm:cxn modelId="{95C94C19-B05D-4FD9-A0CB-10EF8CF21C0B}" srcId="{A2CEE6C2-3B30-4A76-B4BC-72D5EE3CAD88}" destId="{70BB516D-10B8-4E6B-8D75-01F4C073E943}" srcOrd="4" destOrd="0" parTransId="{848D71ED-7C2C-427D-93D0-7BCBF038E397}" sibTransId="{6D9A230E-9335-4583-9828-B3915145B762}"/>
    <dgm:cxn modelId="{28BEBA19-BE40-4F49-AE8B-CC41645B18EE}" type="presOf" srcId="{68F7855E-0AF1-4634-AAFF-C9AF7474D539}" destId="{E12DCA9A-13FC-4D9A-A0CB-3E94409CC5CB}" srcOrd="0" destOrd="0" presId="urn:microsoft.com/office/officeart/2008/layout/LinedList"/>
    <dgm:cxn modelId="{B7AFD663-202C-42D8-A2D4-F2AAA0FD382B}" srcId="{A2CEE6C2-3B30-4A76-B4BC-72D5EE3CAD88}" destId="{68F7855E-0AF1-4634-AAFF-C9AF7474D539}" srcOrd="0" destOrd="0" parTransId="{14FC54D8-D09B-4E29-8E37-2D1A28986D7C}" sibTransId="{581F378A-2A3E-4BD3-99BB-CC1D49EF3D4B}"/>
    <dgm:cxn modelId="{FC972172-9114-408F-A774-4B223EE07F42}" srcId="{A2CEE6C2-3B30-4A76-B4BC-72D5EE3CAD88}" destId="{8041125F-6B26-48E7-B66B-7ECD6A46F50B}" srcOrd="2" destOrd="0" parTransId="{379F1B0F-246A-4A60-B420-C11509A846C2}" sibTransId="{A8636C96-1241-49AC-9376-5EC48BADD042}"/>
    <dgm:cxn modelId="{9A303057-F9EE-428E-AD75-2FBDAEB55B0B}" srcId="{A2CEE6C2-3B30-4A76-B4BC-72D5EE3CAD88}" destId="{316624CC-1EAB-462E-9F3A-E3839072EE1D}" srcOrd="3" destOrd="0" parTransId="{8C85597D-F485-47B2-8F71-E679A5006D28}" sibTransId="{3EAE614B-FA86-4C68-8727-E601555F8DB1}"/>
    <dgm:cxn modelId="{9FA86457-D23F-46C9-93F0-9169937697A5}" type="presOf" srcId="{70BB516D-10B8-4E6B-8D75-01F4C073E943}" destId="{E96F10FD-BEEE-4722-9CC5-16BCD0B23CCF}" srcOrd="0" destOrd="0" presId="urn:microsoft.com/office/officeart/2008/layout/LinedList"/>
    <dgm:cxn modelId="{C8DE657E-A0F9-44BB-9555-F10F3F393F18}" type="presOf" srcId="{A2CEE6C2-3B30-4A76-B4BC-72D5EE3CAD88}" destId="{0B5F0781-04BE-4CBC-AA87-C361D43D785E}" srcOrd="0" destOrd="0" presId="urn:microsoft.com/office/officeart/2008/layout/LinedList"/>
    <dgm:cxn modelId="{23AB30AD-CEDD-4906-80CA-942EDC1B6071}" type="presOf" srcId="{8041125F-6B26-48E7-B66B-7ECD6A46F50B}" destId="{D364136A-0F5E-4522-B044-714D5FF36C3C}" srcOrd="0" destOrd="0" presId="urn:microsoft.com/office/officeart/2008/layout/LinedList"/>
    <dgm:cxn modelId="{753736F0-D0B6-41EB-A200-97662E1E38A4}" srcId="{A2CEE6C2-3B30-4A76-B4BC-72D5EE3CAD88}" destId="{05213AD1-07AF-4758-AA68-4139B5438207}" srcOrd="1" destOrd="0" parTransId="{5A79B192-3A22-4882-A415-A94247374CC5}" sibTransId="{C9E3AEBE-BEAC-4BF7-84E8-59C264E98425}"/>
    <dgm:cxn modelId="{58D85BF8-6F61-4F60-B87B-931814982105}" srcId="{A2CEE6C2-3B30-4A76-B4BC-72D5EE3CAD88}" destId="{6B36ECE4-1864-4D59-BDF5-2DD7AA3BE6FF}" srcOrd="5" destOrd="0" parTransId="{BEAD42DE-A6F0-476B-BDA0-35A1566EF54B}" sibTransId="{D03085C4-E06E-43AB-8E11-7E9F9993E5EF}"/>
    <dgm:cxn modelId="{31AD0602-35AC-4996-BF85-5D23CF55570B}" type="presParOf" srcId="{0B5F0781-04BE-4CBC-AA87-C361D43D785E}" destId="{F13ADD16-6FC8-4D64-B66A-571625CD1F2E}" srcOrd="0" destOrd="0" presId="urn:microsoft.com/office/officeart/2008/layout/LinedList"/>
    <dgm:cxn modelId="{8949A765-87DE-437B-BF2D-E09333B3F580}" type="presParOf" srcId="{0B5F0781-04BE-4CBC-AA87-C361D43D785E}" destId="{A24C31AF-1671-42C5-90E6-111CBBC6A95B}" srcOrd="1" destOrd="0" presId="urn:microsoft.com/office/officeart/2008/layout/LinedList"/>
    <dgm:cxn modelId="{2F9B6F97-02AF-48E1-B378-CBDB1CF45ECF}" type="presParOf" srcId="{A24C31AF-1671-42C5-90E6-111CBBC6A95B}" destId="{E12DCA9A-13FC-4D9A-A0CB-3E94409CC5CB}" srcOrd="0" destOrd="0" presId="urn:microsoft.com/office/officeart/2008/layout/LinedList"/>
    <dgm:cxn modelId="{752BD3B8-D7D4-41BF-90C2-7C3AFC3BCAB5}" type="presParOf" srcId="{A24C31AF-1671-42C5-90E6-111CBBC6A95B}" destId="{09895718-9F82-4406-BA1F-C5A66D7F5E73}" srcOrd="1" destOrd="0" presId="urn:microsoft.com/office/officeart/2008/layout/LinedList"/>
    <dgm:cxn modelId="{3DE0D0F1-D4EC-422D-81B9-039CCCEDBD72}" type="presParOf" srcId="{0B5F0781-04BE-4CBC-AA87-C361D43D785E}" destId="{74C98A91-9034-4327-B042-886B30D3C7C7}" srcOrd="2" destOrd="0" presId="urn:microsoft.com/office/officeart/2008/layout/LinedList"/>
    <dgm:cxn modelId="{65676CA4-E57F-4288-BCFB-9DC0DF112AFC}" type="presParOf" srcId="{0B5F0781-04BE-4CBC-AA87-C361D43D785E}" destId="{AE8538AF-F6E2-4ED2-8CF4-9DE3E32CD61C}" srcOrd="3" destOrd="0" presId="urn:microsoft.com/office/officeart/2008/layout/LinedList"/>
    <dgm:cxn modelId="{A95B2266-CDA4-4C40-8042-CD6C804FB043}" type="presParOf" srcId="{AE8538AF-F6E2-4ED2-8CF4-9DE3E32CD61C}" destId="{297E22F8-C2CF-44DD-99E0-057E3FA95679}" srcOrd="0" destOrd="0" presId="urn:microsoft.com/office/officeart/2008/layout/LinedList"/>
    <dgm:cxn modelId="{C268F329-2065-4134-8499-5CAE0B6C1CA7}" type="presParOf" srcId="{AE8538AF-F6E2-4ED2-8CF4-9DE3E32CD61C}" destId="{C9946CB0-4431-444A-A32E-7F7654B1EC85}" srcOrd="1" destOrd="0" presId="urn:microsoft.com/office/officeart/2008/layout/LinedList"/>
    <dgm:cxn modelId="{C4B1A3D5-D0B8-43CA-82E1-35DC5FA7A9FE}" type="presParOf" srcId="{0B5F0781-04BE-4CBC-AA87-C361D43D785E}" destId="{299D75F8-55EB-48A9-BDCB-4C738BB6ACC7}" srcOrd="4" destOrd="0" presId="urn:microsoft.com/office/officeart/2008/layout/LinedList"/>
    <dgm:cxn modelId="{66F059A4-AE4C-4579-B62B-665DC1FD1695}" type="presParOf" srcId="{0B5F0781-04BE-4CBC-AA87-C361D43D785E}" destId="{7C09E02D-E448-41F0-8516-EB37212093FE}" srcOrd="5" destOrd="0" presId="urn:microsoft.com/office/officeart/2008/layout/LinedList"/>
    <dgm:cxn modelId="{508CD76F-F458-4996-8CE1-21D2BEE6C9A5}" type="presParOf" srcId="{7C09E02D-E448-41F0-8516-EB37212093FE}" destId="{D364136A-0F5E-4522-B044-714D5FF36C3C}" srcOrd="0" destOrd="0" presId="urn:microsoft.com/office/officeart/2008/layout/LinedList"/>
    <dgm:cxn modelId="{76B8AB66-06D4-4D35-AA3B-1284BDBAF389}" type="presParOf" srcId="{7C09E02D-E448-41F0-8516-EB37212093FE}" destId="{98550786-7D96-4B07-A111-A29749098DA5}" srcOrd="1" destOrd="0" presId="urn:microsoft.com/office/officeart/2008/layout/LinedList"/>
    <dgm:cxn modelId="{DD35570D-5B88-4AC7-8097-0F4B85D1DA8C}" type="presParOf" srcId="{0B5F0781-04BE-4CBC-AA87-C361D43D785E}" destId="{DF380DAA-C05D-450C-B35D-1B168C9F0949}" srcOrd="6" destOrd="0" presId="urn:microsoft.com/office/officeart/2008/layout/LinedList"/>
    <dgm:cxn modelId="{A0BB41EE-97AE-47D0-BBCA-DE8CBF0D315F}" type="presParOf" srcId="{0B5F0781-04BE-4CBC-AA87-C361D43D785E}" destId="{4290EF9E-D505-4CDE-B577-A535FF4971E6}" srcOrd="7" destOrd="0" presId="urn:microsoft.com/office/officeart/2008/layout/LinedList"/>
    <dgm:cxn modelId="{AA25B703-3179-4E44-B7D7-463BA14B9D0C}" type="presParOf" srcId="{4290EF9E-D505-4CDE-B577-A535FF4971E6}" destId="{1C1CA96E-2726-4108-A59A-520BA949A24A}" srcOrd="0" destOrd="0" presId="urn:microsoft.com/office/officeart/2008/layout/LinedList"/>
    <dgm:cxn modelId="{78B661FC-AE03-40BB-A3AA-EF72DD77EF3D}" type="presParOf" srcId="{4290EF9E-D505-4CDE-B577-A535FF4971E6}" destId="{AD6D81A6-8429-4543-A663-3208A4AC774C}" srcOrd="1" destOrd="0" presId="urn:microsoft.com/office/officeart/2008/layout/LinedList"/>
    <dgm:cxn modelId="{CB54C54B-12E9-469B-968E-7C83F13D82AA}" type="presParOf" srcId="{0B5F0781-04BE-4CBC-AA87-C361D43D785E}" destId="{EDABD740-50BF-4D6E-96D9-FB6D8BD30102}" srcOrd="8" destOrd="0" presId="urn:microsoft.com/office/officeart/2008/layout/LinedList"/>
    <dgm:cxn modelId="{9A349538-C22E-4D77-A33E-ADB2A34D9A30}" type="presParOf" srcId="{0B5F0781-04BE-4CBC-AA87-C361D43D785E}" destId="{567178C1-3868-4BDA-9A31-10961391732B}" srcOrd="9" destOrd="0" presId="urn:microsoft.com/office/officeart/2008/layout/LinedList"/>
    <dgm:cxn modelId="{29E0806B-08C0-4406-86BC-DD8B93265756}" type="presParOf" srcId="{567178C1-3868-4BDA-9A31-10961391732B}" destId="{E96F10FD-BEEE-4722-9CC5-16BCD0B23CCF}" srcOrd="0" destOrd="0" presId="urn:microsoft.com/office/officeart/2008/layout/LinedList"/>
    <dgm:cxn modelId="{17857886-F9E6-4392-B0B2-7F007EE37EF4}" type="presParOf" srcId="{567178C1-3868-4BDA-9A31-10961391732B}" destId="{BB33BB31-83A5-44DD-B122-6282BEA69F3E}" srcOrd="1" destOrd="0" presId="urn:microsoft.com/office/officeart/2008/layout/LinedList"/>
    <dgm:cxn modelId="{CB3D0B10-C81F-45CE-8D5B-EDAAB9269E5E}" type="presParOf" srcId="{0B5F0781-04BE-4CBC-AA87-C361D43D785E}" destId="{A3CFB707-2C8B-4D96-BD08-085490BB0E08}" srcOrd="10" destOrd="0" presId="urn:microsoft.com/office/officeart/2008/layout/LinedList"/>
    <dgm:cxn modelId="{B333BC41-7B34-4CCD-B154-C3AC8F83DB8C}" type="presParOf" srcId="{0B5F0781-04BE-4CBC-AA87-C361D43D785E}" destId="{25E81A1D-35DD-4600-96CA-AAAF9E827997}" srcOrd="11" destOrd="0" presId="urn:microsoft.com/office/officeart/2008/layout/LinedList"/>
    <dgm:cxn modelId="{8D631040-7993-4781-87E8-E475C3F1E3C7}" type="presParOf" srcId="{25E81A1D-35DD-4600-96CA-AAAF9E827997}" destId="{7DE0AAC7-FD27-418E-AA54-4BBE71F159CD}" srcOrd="0" destOrd="0" presId="urn:microsoft.com/office/officeart/2008/layout/LinedList"/>
    <dgm:cxn modelId="{CD4B0A73-D8B0-4AF3-9402-38A44EE7A5C4}" type="presParOf" srcId="{25E81A1D-35DD-4600-96CA-AAAF9E827997}" destId="{EC7AB31E-53CA-41BA-9413-17FB8619D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ADD16-6FC8-4D64-B66A-571625CD1F2E}">
      <dsp:nvSpPr>
        <dsp:cNvPr id="0" name=""/>
        <dsp:cNvSpPr/>
      </dsp:nvSpPr>
      <dsp:spPr>
        <a:xfrm>
          <a:off x="0" y="1642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DCA9A-13FC-4D9A-A0CB-3E94409CC5CB}">
      <dsp:nvSpPr>
        <dsp:cNvPr id="0" name=""/>
        <dsp:cNvSpPr/>
      </dsp:nvSpPr>
      <dsp:spPr>
        <a:xfrm>
          <a:off x="0" y="1642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java script Operators are symbols that are used to perform some operations on the operands.</a:t>
          </a:r>
        </a:p>
      </dsp:txBody>
      <dsp:txXfrm>
        <a:off x="0" y="1642"/>
        <a:ext cx="7915275" cy="560242"/>
      </dsp:txXfrm>
    </dsp:sp>
    <dsp:sp modelId="{74C98A91-9034-4327-B042-886B30D3C7C7}">
      <dsp:nvSpPr>
        <dsp:cNvPr id="0" name=""/>
        <dsp:cNvSpPr/>
      </dsp:nvSpPr>
      <dsp:spPr>
        <a:xfrm>
          <a:off x="0" y="561885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E22F8-C2CF-44DD-99E0-057E3FA95679}">
      <dsp:nvSpPr>
        <dsp:cNvPr id="0" name=""/>
        <dsp:cNvSpPr/>
      </dsp:nvSpPr>
      <dsp:spPr>
        <a:xfrm>
          <a:off x="0" y="561885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Combination of operands and operators are known as </a:t>
          </a:r>
          <a:r>
            <a:rPr lang="en-US" sz="1500" b="1" kern="1200"/>
            <a:t>Expressions.</a:t>
          </a:r>
        </a:p>
      </dsp:txBody>
      <dsp:txXfrm>
        <a:off x="0" y="561885"/>
        <a:ext cx="7915275" cy="560242"/>
      </dsp:txXfrm>
    </dsp:sp>
    <dsp:sp modelId="{299D75F8-55EB-48A9-BDCB-4C738BB6ACC7}">
      <dsp:nvSpPr>
        <dsp:cNvPr id="0" name=""/>
        <dsp:cNvSpPr/>
      </dsp:nvSpPr>
      <dsp:spPr>
        <a:xfrm>
          <a:off x="0" y="1122127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4136A-0F5E-4522-B044-714D5FF36C3C}">
      <dsp:nvSpPr>
        <dsp:cNvPr id="0" name=""/>
        <dsp:cNvSpPr/>
      </dsp:nvSpPr>
      <dsp:spPr>
        <a:xfrm>
          <a:off x="0" y="1122127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Java provides, a rich set of operators to manipulate the variables. </a:t>
          </a:r>
          <a:r>
            <a:rPr lang="en-US" sz="1500" b="1" kern="1200"/>
            <a:t>There are three types of operators in java</a:t>
          </a:r>
          <a:r>
            <a:rPr lang="en-US" sz="1500" kern="1200"/>
            <a:t>.</a:t>
          </a:r>
        </a:p>
      </dsp:txBody>
      <dsp:txXfrm>
        <a:off x="0" y="1122127"/>
        <a:ext cx="7915275" cy="560242"/>
      </dsp:txXfrm>
    </dsp:sp>
    <dsp:sp modelId="{DF380DAA-C05D-450C-B35D-1B168C9F0949}">
      <dsp:nvSpPr>
        <dsp:cNvPr id="0" name=""/>
        <dsp:cNvSpPr/>
      </dsp:nvSpPr>
      <dsp:spPr>
        <a:xfrm>
          <a:off x="0" y="1682370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CA96E-2726-4108-A59A-520BA949A24A}">
      <dsp:nvSpPr>
        <dsp:cNvPr id="0" name=""/>
        <dsp:cNvSpPr/>
      </dsp:nvSpPr>
      <dsp:spPr>
        <a:xfrm>
          <a:off x="0" y="1682370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1. </a:t>
          </a:r>
          <a:r>
            <a:rPr lang="en-US" sz="1500" b="1" kern="1200"/>
            <a:t>Unary operators</a:t>
          </a:r>
        </a:p>
      </dsp:txBody>
      <dsp:txXfrm>
        <a:off x="0" y="1682370"/>
        <a:ext cx="7915275" cy="560242"/>
      </dsp:txXfrm>
    </dsp:sp>
    <dsp:sp modelId="{EDABD740-50BF-4D6E-96D9-FB6D8BD30102}">
      <dsp:nvSpPr>
        <dsp:cNvPr id="0" name=""/>
        <dsp:cNvSpPr/>
      </dsp:nvSpPr>
      <dsp:spPr>
        <a:xfrm>
          <a:off x="0" y="2242613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F10FD-BEEE-4722-9CC5-16BCD0B23CCF}">
      <dsp:nvSpPr>
        <dsp:cNvPr id="0" name=""/>
        <dsp:cNvSpPr/>
      </dsp:nvSpPr>
      <dsp:spPr>
        <a:xfrm>
          <a:off x="0" y="2242613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2. </a:t>
          </a:r>
          <a:r>
            <a:rPr lang="en-US" sz="1500" b="1" kern="1200"/>
            <a:t>Binary operators</a:t>
          </a:r>
        </a:p>
      </dsp:txBody>
      <dsp:txXfrm>
        <a:off x="0" y="2242613"/>
        <a:ext cx="7915275" cy="560242"/>
      </dsp:txXfrm>
    </dsp:sp>
    <dsp:sp modelId="{A3CFB707-2C8B-4D96-BD08-085490BB0E08}">
      <dsp:nvSpPr>
        <dsp:cNvPr id="0" name=""/>
        <dsp:cNvSpPr/>
      </dsp:nvSpPr>
      <dsp:spPr>
        <a:xfrm>
          <a:off x="0" y="2802855"/>
          <a:ext cx="791527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0AAC7-FD27-418E-AA54-4BBE71F159CD}">
      <dsp:nvSpPr>
        <dsp:cNvPr id="0" name=""/>
        <dsp:cNvSpPr/>
      </dsp:nvSpPr>
      <dsp:spPr>
        <a:xfrm>
          <a:off x="0" y="2802855"/>
          <a:ext cx="7915275" cy="56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3. </a:t>
          </a:r>
          <a:r>
            <a:rPr lang="en-US" sz="1500" b="1" kern="1200"/>
            <a:t>Ternary operators</a:t>
          </a:r>
        </a:p>
      </dsp:txBody>
      <dsp:txXfrm>
        <a:off x="0" y="2802855"/>
        <a:ext cx="7915275" cy="560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46D2-E8B3-42B3-B4AC-05833E4F5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3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46D2-E8B3-42B3-B4AC-05833E4F5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7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46D2-E8B3-42B3-B4AC-05833E4F5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937B-68B1-06C0-20B7-9BD4AF2CD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9B93C-ED46-DF12-E01A-181243311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056EF-F611-ED26-3980-4A2A50EC6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85AE-1453-AAEE-742B-4F88C4A83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46D2-E8B3-42B3-B4AC-05833E4F5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1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4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9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8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1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9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0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7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4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0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1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9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F8EBFFB-60A4-467E-8498-194151C715BC}" type="datetime1">
              <a:rPr lang="en-US" smtClean="0"/>
              <a:t>4/2/2025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>
                <a:solidFill>
                  <a:schemeClr val="accent1">
                    <a:tint val="20000"/>
                  </a:schemeClr>
                </a:solidFill>
              </a:rPr>
              <a:t>R.Padmaja, Asst. Professor, MCA Department, SITAMS</a:t>
            </a:r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3D2ACE-8F26-468D-ACBC-3CD9BA5C1D7F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55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E3C264C-D0DC-49EE-969D-A69D78AE1279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68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A40F683-5B90-4070-8935-38FFFB236C1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016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FBD9ED-BDF5-46E8-8A1C-DC360630AC5C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1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ACA7AF-80BC-4A8F-B75E-93E98ECCDC5A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65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DBF308-17C4-4211-94F6-7FB2CD886EE1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67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E302930-CDCA-436B-A385-D09E09BBE66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91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C95F95-ED35-467A-AE94-57B3BC234ECB}" type="datetime1">
              <a:rPr lang="en-US" smtClean="0"/>
              <a:t>4/2/2025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>
                <a:solidFill>
                  <a:schemeClr val="tx1"/>
                </a:solidFill>
              </a:rPr>
              <a:t>R.Padmaja, Asst. Professor, MCA Department, SITAMS</a:t>
            </a:r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E3628F-BFF6-4206-9C8A-7D197E1416B0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52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46DC7B-E017-4981-BA6A-3C05F45BAE46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R.Padmaja, Asst. Professor, MCA Department, SITAMS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4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3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E9185AD9-4B5B-4B95-A55A-B16E391455C5}" type="datetime1">
              <a:rPr lang="en-US" smtClean="0"/>
              <a:t>4/2/2025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US" sz="1000">
                <a:solidFill>
                  <a:schemeClr val="tx1"/>
                </a:solidFill>
              </a:rPr>
              <a:t>R.Padmaja, Asst. Professor, MCA Department, SITAMS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61" y="3429000"/>
            <a:ext cx="10515600" cy="773653"/>
          </a:xfrm>
          <a:noFill/>
        </p:spPr>
        <p:txBody>
          <a:bodyPr anchor="ctr" anchorCtr="0">
            <a:no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UNIT -II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2594929"/>
            <a:ext cx="10515600" cy="457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FULL STACK WEB DEVELOPMENT </a:t>
            </a:r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A70A644-9087-8B31-C1CE-DB0C43BB9F25}"/>
              </a:ext>
            </a:extLst>
          </p:cNvPr>
          <p:cNvSpPr txBox="1">
            <a:spLocks/>
          </p:cNvSpPr>
          <p:nvPr/>
        </p:nvSpPr>
        <p:spPr>
          <a:xfrm>
            <a:off x="675035" y="4806157"/>
            <a:ext cx="105156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4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By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Mrs. R.Padmaja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Assistant Professor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MCA </a:t>
            </a:r>
            <a:r>
              <a:rPr lang="en-US" sz="5600" b="1" dirty="0" err="1">
                <a:solidFill>
                  <a:srgbClr val="C00000"/>
                </a:solidFill>
                <a:latin typeface="Boucherie Block" panose="020F0502020204030204" pitchFamily="2" charset="0"/>
              </a:rPr>
              <a:t>Departement</a:t>
            </a:r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 , </a:t>
            </a:r>
            <a:r>
              <a:rPr lang="en-US" sz="5600" b="1" dirty="0" err="1">
                <a:solidFill>
                  <a:srgbClr val="C00000"/>
                </a:solidFill>
                <a:latin typeface="Boucherie Block" panose="020F0502020204030204" pitchFamily="2" charset="0"/>
              </a:rPr>
              <a:t>sitams</a:t>
            </a:r>
            <a:endParaRPr lang="en-US" sz="5600" b="1" dirty="0">
              <a:solidFill>
                <a:srgbClr val="C00000"/>
              </a:solidFill>
              <a:latin typeface="Boucherie Block" panose="020F0502020204030204" pitchFamily="2" charset="0"/>
            </a:endParaRPr>
          </a:p>
          <a:p>
            <a:endParaRPr lang="en-US" sz="3600" b="1" dirty="0">
              <a:solidFill>
                <a:srgbClr val="C00000"/>
              </a:solidFill>
              <a:latin typeface="Boucherie Block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D8E5C-1E17-2F28-4A00-217B00F3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2A5D7-10AC-0800-5257-A4E6CBCF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61" y="1910977"/>
            <a:ext cx="8688701" cy="4570846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9B0B5C76-4694-2FD4-8728-8842DF2F139A}"/>
              </a:ext>
            </a:extLst>
          </p:cNvPr>
          <p:cNvSpPr txBox="1">
            <a:spLocks/>
          </p:cNvSpPr>
          <p:nvPr/>
        </p:nvSpPr>
        <p:spPr>
          <a:xfrm>
            <a:off x="851086" y="772610"/>
            <a:ext cx="10241280" cy="639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IN" sz="3200">
                <a:solidFill>
                  <a:srgbClr val="C00000"/>
                </a:solidFill>
                <a:latin typeface="Boucherie Block" panose="02000506000000020004" pitchFamily="2" charset="0"/>
              </a:rPr>
              <a:t>Introduction to document and window object </a:t>
            </a:r>
            <a:endParaRPr lang="en-IN" sz="32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9DB7-E866-736F-09CF-2BC704A15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7D914F-E64D-BFE6-091C-C548AE77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Variables and operators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0FACD-3AF8-6421-E796-237B09BC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2" y="1881362"/>
            <a:ext cx="7457485" cy="33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1500" y="447188"/>
            <a:ext cx="7928998" cy="97045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  <a:cs typeface="Lucida Sans Unicode" pitchFamily="34" charset="0"/>
              </a:rPr>
              <a:t> 3.4)   OPERATORS </a:t>
            </a:r>
            <a:endParaRPr lang="en-IN" dirty="0">
              <a:latin typeface="Cambria" pitchFamily="18" charset="0"/>
              <a:cs typeface="Lucida Sans Unicode" pitchFamily="34" charset="0"/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CC67C5BB-CD12-4A91-00C4-AC71FD676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91998"/>
              </p:ext>
            </p:extLst>
          </p:nvPr>
        </p:nvGraphicFramePr>
        <p:xfrm>
          <a:off x="2138363" y="2494723"/>
          <a:ext cx="7915275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4645" y="4770729"/>
            <a:ext cx="5927201" cy="250358"/>
          </a:xfrm>
        </p:spPr>
        <p:txBody>
          <a:bodyPr/>
          <a:lstStyle/>
          <a:p>
            <a:pPr defTabSz="312039">
              <a:spcAft>
                <a:spcPts val="450"/>
              </a:spcAft>
            </a:pPr>
            <a:r>
              <a:rPr lang="en-US" sz="614">
                <a:solidFill>
                  <a:prstClr val="white"/>
                </a:solidFill>
                <a:latin typeface="Century Gothic" panose="020B0502020202020204"/>
              </a:rPr>
              <a:t>R.Padmaja, Asst. Professor, MCA Department, SITAMS</a:t>
            </a: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3970C-6A35-0700-C4D0-4CE4A17B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30778"/>
            <a:ext cx="3429000" cy="34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D368F-C261-1FCE-9BB1-C422A719A58E}"/>
              </a:ext>
            </a:extLst>
          </p:cNvPr>
          <p:cNvSpPr txBox="1"/>
          <p:nvPr/>
        </p:nvSpPr>
        <p:spPr>
          <a:xfrm>
            <a:off x="1752600" y="617220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Century Gothic" panose="020B0502020202020204"/>
              </a:rPr>
              <a:t>Types of Operators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913CBCD-4B5E-8560-EFBC-323B9734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57250"/>
            <a:ext cx="5486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20680-61B7-9C0D-0C06-5EBBAEE4D20A}"/>
              </a:ext>
            </a:extLst>
          </p:cNvPr>
          <p:cNvSpPr txBox="1"/>
          <p:nvPr/>
        </p:nvSpPr>
        <p:spPr>
          <a:xfrm>
            <a:off x="1752600" y="22474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OPERAORS</a:t>
            </a:r>
          </a:p>
        </p:txBody>
      </p:sp>
    </p:spTree>
    <p:extLst>
      <p:ext uri="{BB962C8B-B14F-4D97-AF65-F5344CB8AC3E}">
        <p14:creationId xmlns:p14="http://schemas.microsoft.com/office/powerpoint/2010/main" val="3879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2636" y="5453588"/>
            <a:ext cx="6483240" cy="273844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342900">
              <a:spcAft>
                <a:spcPts val="450"/>
              </a:spcAft>
            </a:pPr>
            <a:r>
              <a:rPr lang="en-US">
                <a:solidFill>
                  <a:prstClr val="white"/>
                </a:solidFill>
                <a:latin typeface="Century Gothic" panose="020B0502020202020204"/>
              </a:rPr>
              <a:t>R.Padmaja, Asst. Professor, MCA Department, SITAMS</a:t>
            </a:r>
          </a:p>
        </p:txBody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2EB201-A4F4-8500-06E2-EF857B6E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302" y="1098551"/>
            <a:ext cx="6973399" cy="39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89A0A-1568-FA9F-59A8-FF9A28E9D231}"/>
              </a:ext>
            </a:extLst>
          </p:cNvPr>
          <p:cNvSpPr txBox="1"/>
          <p:nvPr/>
        </p:nvSpPr>
        <p:spPr>
          <a:xfrm>
            <a:off x="1752600" y="22474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prstClr val="black"/>
                </a:solidFill>
                <a:latin typeface="Algerian" panose="04020705040A02060702" pitchFamily="82" charset="0"/>
              </a:rPr>
              <a:t>OPERAtORS</a:t>
            </a:r>
            <a:endParaRPr lang="en-IN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4645" y="4770729"/>
            <a:ext cx="5927201" cy="250358"/>
          </a:xfrm>
        </p:spPr>
        <p:txBody>
          <a:bodyPr/>
          <a:lstStyle/>
          <a:p>
            <a:pPr defTabSz="312039">
              <a:spcAft>
                <a:spcPts val="450"/>
              </a:spcAft>
            </a:pPr>
            <a:r>
              <a:rPr lang="en-US" sz="614">
                <a:solidFill>
                  <a:prstClr val="white"/>
                </a:solidFill>
                <a:latin typeface="Century Gothic" panose="020B0502020202020204"/>
              </a:rPr>
              <a:t>R.Padmaja, Asst. Professor, MCA Department, SITAMS</a:t>
            </a: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1388E-9F9A-F2B3-246D-09D73E43EBC2}"/>
              </a:ext>
            </a:extLst>
          </p:cNvPr>
          <p:cNvSpPr txBox="1"/>
          <p:nvPr/>
        </p:nvSpPr>
        <p:spPr>
          <a:xfrm>
            <a:off x="1720052" y="1578551"/>
            <a:ext cx="3749050" cy="246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N" sz="2400" b="1" dirty="0">
                <a:solidFill>
                  <a:srgbClr val="6FEBA0">
                    <a:lumMod val="50000"/>
                  </a:srgbClr>
                </a:solidFill>
                <a:latin typeface="Century Gothic" panose="020B0502020202020204"/>
              </a:rPr>
              <a:t>UNARY OPERATOR</a:t>
            </a:r>
          </a:p>
          <a:p>
            <a:pPr defTabSz="342900"/>
            <a:endParaRPr lang="en-IN" sz="1350" b="1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342900">
              <a:lnSpc>
                <a:spcPct val="150000"/>
              </a:lnSpc>
            </a:pPr>
            <a:r>
              <a:rPr lang="en-IN" sz="1600" b="1" dirty="0">
                <a:solidFill>
                  <a:srgbClr val="0000FF"/>
                </a:solidFill>
                <a:latin typeface="Century Gothic" panose="020B0502020202020204"/>
              </a:rPr>
              <a:t>Operator that operates on single operand is called Unary Operator</a:t>
            </a:r>
          </a:p>
          <a:p>
            <a:pPr defTabSz="342900">
              <a:lnSpc>
                <a:spcPct val="150000"/>
              </a:lnSpc>
            </a:pPr>
            <a:r>
              <a:rPr lang="en-IN" sz="1600" b="1" dirty="0">
                <a:solidFill>
                  <a:prstClr val="black"/>
                </a:solidFill>
                <a:latin typeface="Century Gothic" panose="020B0502020202020204"/>
              </a:rPr>
              <a:t>Java supports 2 Unary Operators</a:t>
            </a:r>
          </a:p>
          <a:p>
            <a:pPr marL="257175" indent="-257175" defTabSz="342900">
              <a:lnSpc>
                <a:spcPct val="150000"/>
              </a:lnSpc>
              <a:buFontTx/>
              <a:buAutoNum type="arabicParenR"/>
            </a:pPr>
            <a:r>
              <a:rPr lang="en-IN" sz="1600" b="1" dirty="0">
                <a:solidFill>
                  <a:srgbClr val="FF0000"/>
                </a:solidFill>
                <a:latin typeface="Century Gothic" panose="020B0502020202020204"/>
              </a:rPr>
              <a:t>Increment Operator( ++)</a:t>
            </a:r>
          </a:p>
          <a:p>
            <a:pPr marL="257175" indent="-257175" defTabSz="342900">
              <a:lnSpc>
                <a:spcPct val="150000"/>
              </a:lnSpc>
              <a:buFontTx/>
              <a:buAutoNum type="arabicParenR"/>
            </a:pPr>
            <a:r>
              <a:rPr lang="en-IN" sz="1600" b="1" dirty="0">
                <a:solidFill>
                  <a:srgbClr val="FF0000"/>
                </a:solidFill>
                <a:latin typeface="Century Gothic" panose="020B0502020202020204"/>
              </a:rPr>
              <a:t>Decrement Operator (--)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38E9C-609A-7611-5CEB-61D0EA6B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23" y="1145669"/>
            <a:ext cx="4914481" cy="3313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173B5-3CD1-2416-DDBD-FC60F60B5388}"/>
              </a:ext>
            </a:extLst>
          </p:cNvPr>
          <p:cNvSpPr txBox="1"/>
          <p:nvPr/>
        </p:nvSpPr>
        <p:spPr>
          <a:xfrm>
            <a:off x="1752600" y="22474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UNARY </a:t>
            </a:r>
            <a:r>
              <a:rPr lang="en-IN" b="1" dirty="0" err="1">
                <a:solidFill>
                  <a:prstClr val="black"/>
                </a:solidFill>
                <a:latin typeface="Algerian" panose="04020705040A02060702" pitchFamily="82" charset="0"/>
              </a:rPr>
              <a:t>OPERAtORS</a:t>
            </a:r>
            <a:endParaRPr lang="en-IN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430" y="857250"/>
            <a:ext cx="9140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41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190247" y="857250"/>
            <a:ext cx="3477754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2E644BAB-861F-331E-CE9D-9820DD3E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70" y="1064206"/>
            <a:ext cx="4959642" cy="472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8EF26-9A01-30EC-4392-8C4FEEE20D9F}"/>
              </a:ext>
            </a:extLst>
          </p:cNvPr>
          <p:cNvSpPr txBox="1"/>
          <p:nvPr/>
        </p:nvSpPr>
        <p:spPr>
          <a:xfrm>
            <a:off x="7647563" y="1558124"/>
            <a:ext cx="2681803" cy="38301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270272" indent="-270272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3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 Increment and Post Increment increases the variable value by 1</a:t>
            </a:r>
          </a:p>
          <a:p>
            <a:pPr marL="270272" indent="-270272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3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 Decrement and Post Decrement decreases the variable value by 1</a:t>
            </a:r>
          </a:p>
          <a:p>
            <a:pPr marL="270272" indent="-270272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3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Both pre and post increment does </a:t>
            </a:r>
            <a:r>
              <a:rPr lang="en-US" sz="135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nt</a:t>
            </a:r>
            <a:r>
              <a:rPr lang="en-US" sz="13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show difference if it is not used in an Expression.</a:t>
            </a:r>
          </a:p>
          <a:p>
            <a:pPr marL="270272" indent="-270272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3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shows difference only if it is used in expression</a:t>
            </a:r>
          </a:p>
          <a:p>
            <a:pPr marL="270272" indent="-270272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endParaRPr lang="en-US" sz="1200" dirty="0">
              <a:solidFill>
                <a:srgbClr val="FFFFFF"/>
              </a:solidFill>
              <a:latin typeface="Century Gothic" panose="020B0502020202020204"/>
            </a:endParaRPr>
          </a:p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endParaRPr lang="en-US" sz="1200" dirty="0">
              <a:solidFill>
                <a:srgbClr val="FFFFFF"/>
              </a:solidFill>
              <a:latin typeface="Century Gothic" panose="020B0502020202020204"/>
            </a:endParaRPr>
          </a:p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</a:pPr>
            <a:endParaRPr lang="en-US" sz="1200" dirty="0">
              <a:solidFill>
                <a:srgbClr val="FFFFFF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A1713A-99DE-0D96-E58F-3D1494FB9D34}"/>
              </a:ext>
            </a:extLst>
          </p:cNvPr>
          <p:cNvSpPr txBox="1"/>
          <p:nvPr/>
        </p:nvSpPr>
        <p:spPr>
          <a:xfrm>
            <a:off x="1752600" y="22474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UNARY OPERAORS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9F7BA-0CCE-EEC3-C905-8CF37DA8585C}"/>
              </a:ext>
            </a:extLst>
          </p:cNvPr>
          <p:cNvSpPr txBox="1"/>
          <p:nvPr/>
        </p:nvSpPr>
        <p:spPr>
          <a:xfrm>
            <a:off x="1752600" y="19977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UNARY </a:t>
            </a:r>
            <a:r>
              <a:rPr lang="en-IN" b="1" dirty="0" err="1">
                <a:solidFill>
                  <a:prstClr val="black"/>
                </a:solidFill>
                <a:latin typeface="Algerian" panose="04020705040A02060702" pitchFamily="82" charset="0"/>
              </a:rPr>
              <a:t>OPERAtORS</a:t>
            </a:r>
            <a:endParaRPr lang="en-IN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9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1D259A-B3A1-81C3-89B0-46A9B078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42" y="2415503"/>
            <a:ext cx="7726194" cy="25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576344-0914-088E-B7AC-2ADAC23DC4F9}"/>
              </a:ext>
            </a:extLst>
          </p:cNvPr>
          <p:cNvSpPr txBox="1"/>
          <p:nvPr/>
        </p:nvSpPr>
        <p:spPr>
          <a:xfrm>
            <a:off x="2136842" y="891497"/>
            <a:ext cx="772619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756" indent="-335756" algn="just" defTabSz="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Pre-Increment, value is first incremented and then used inside the expression.</a:t>
            </a:r>
          </a:p>
          <a:p>
            <a:pPr marL="335756" indent="-335756" algn="just" defTabSz="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Post-Increment, value is first used in an expression and then incremented. </a:t>
            </a:r>
            <a:endParaRPr lang="en-IN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C3E49-DF8E-4A2F-1A11-D664FDCCFDD8}"/>
              </a:ext>
            </a:extLst>
          </p:cNvPr>
          <p:cNvSpPr txBox="1"/>
          <p:nvPr/>
        </p:nvSpPr>
        <p:spPr>
          <a:xfrm>
            <a:off x="1752600" y="19977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UNARY </a:t>
            </a:r>
            <a:r>
              <a:rPr lang="en-IN" b="1" dirty="0" err="1">
                <a:solidFill>
                  <a:prstClr val="black"/>
                </a:solidFill>
                <a:latin typeface="Algerian" panose="04020705040A02060702" pitchFamily="82" charset="0"/>
              </a:rPr>
              <a:t>OPERAtORS</a:t>
            </a:r>
            <a:endParaRPr lang="en-IN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000" y="857250"/>
            <a:ext cx="3477754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1D4CA-D4CD-1474-8B46-ACBB2A9EBBAE}"/>
              </a:ext>
            </a:extLst>
          </p:cNvPr>
          <p:cNvSpPr txBox="1"/>
          <p:nvPr/>
        </p:nvSpPr>
        <p:spPr>
          <a:xfrm>
            <a:off x="1626141" y="1576230"/>
            <a:ext cx="2913376" cy="2724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401241" indent="-401241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Java, arithmetic operators are used to perform various mathematical operations on numerical data types, such as integers and floating-point numbers. </a:t>
            </a:r>
          </a:p>
          <a:p>
            <a:pPr marL="401241" indent="-401241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operators allow you to perform addition, subtraction, multiplication, division, and more</a:t>
            </a:r>
          </a:p>
        </p:txBody>
      </p:sp>
      <p:sp>
        <p:nvSpPr>
          <p:cNvPr id="8203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210" y="1576231"/>
            <a:ext cx="4702193" cy="3708933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73E9D0-CBB4-FF01-A45C-CA4EFEF6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780" y="1839047"/>
            <a:ext cx="4229140" cy="31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2635" y="5388272"/>
            <a:ext cx="4242890" cy="273844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spcAft>
                <a:spcPts val="450"/>
              </a:spcAft>
            </a:pPr>
            <a:r>
              <a:rPr lang="en-US">
                <a:solidFill>
                  <a:srgbClr val="FFFFFF"/>
                </a:solidFill>
                <a:latin typeface="Century Gothic" panose="020B0502020202020204"/>
              </a:rPr>
              <a:t>R.Padmaja, Asst. Professor, MCA Department, SITAMS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8D31F-5078-388D-FF48-E6B38E5F2C20}"/>
              </a:ext>
            </a:extLst>
          </p:cNvPr>
          <p:cNvSpPr txBox="1"/>
          <p:nvPr/>
        </p:nvSpPr>
        <p:spPr>
          <a:xfrm>
            <a:off x="1752600" y="19977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 </a:t>
            </a:r>
            <a:r>
              <a:rPr lang="en-IN" b="1" dirty="0" err="1">
                <a:solidFill>
                  <a:prstClr val="black"/>
                </a:solidFill>
                <a:latin typeface="Algerian" panose="04020705040A02060702" pitchFamily="82" charset="0"/>
              </a:rPr>
              <a:t>OPERAtORS</a:t>
            </a: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 – arithmetic operators</a:t>
            </a:r>
          </a:p>
        </p:txBody>
      </p:sp>
    </p:spTree>
    <p:extLst>
      <p:ext uri="{BB962C8B-B14F-4D97-AF65-F5344CB8AC3E}">
        <p14:creationId xmlns:p14="http://schemas.microsoft.com/office/powerpoint/2010/main" val="228960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000" y="857250"/>
            <a:ext cx="3477754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1D4CA-D4CD-1474-8B46-ACBB2A9EBBAE}"/>
              </a:ext>
            </a:extLst>
          </p:cNvPr>
          <p:cNvSpPr txBox="1"/>
          <p:nvPr/>
        </p:nvSpPr>
        <p:spPr>
          <a:xfrm>
            <a:off x="1626141" y="1576230"/>
            <a:ext cx="2913376" cy="2724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401241" indent="-401241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Relational Operators are used to determine whether 2 numbers are equal, or if one is greater or less than the other. </a:t>
            </a:r>
          </a:p>
          <a:p>
            <a:pPr marL="401241" indent="-401241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Relational Statement evaluates to either True or False</a:t>
            </a:r>
          </a:p>
        </p:txBody>
      </p:sp>
      <p:sp>
        <p:nvSpPr>
          <p:cNvPr id="8203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210" y="1576231"/>
            <a:ext cx="4702193" cy="3708933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2635" y="5388272"/>
            <a:ext cx="4242890" cy="273844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spcAft>
                <a:spcPts val="450"/>
              </a:spcAft>
            </a:pPr>
            <a:r>
              <a:rPr lang="en-US">
                <a:solidFill>
                  <a:srgbClr val="FFFFFF"/>
                </a:solidFill>
                <a:latin typeface="Century Gothic" panose="020B0502020202020204"/>
              </a:rPr>
              <a:t>R.Padmaja, Asst. Professor, MCA Department, SITAMS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EB227C0-1518-AF2E-4F23-B4D4247E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53" y="2123343"/>
            <a:ext cx="4310744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2AB41-70DA-B295-6C70-2D9DF6629676}"/>
              </a:ext>
            </a:extLst>
          </p:cNvPr>
          <p:cNvSpPr txBox="1"/>
          <p:nvPr/>
        </p:nvSpPr>
        <p:spPr>
          <a:xfrm>
            <a:off x="1695540" y="144115"/>
            <a:ext cx="706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relational operators</a:t>
            </a:r>
          </a:p>
        </p:txBody>
      </p:sp>
    </p:spTree>
    <p:extLst>
      <p:ext uri="{BB962C8B-B14F-4D97-AF65-F5344CB8AC3E}">
        <p14:creationId xmlns:p14="http://schemas.microsoft.com/office/powerpoint/2010/main" val="121977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6E439A-DA7D-0589-65B3-E81309C59627}"/>
              </a:ext>
            </a:extLst>
          </p:cNvPr>
          <p:cNvSpPr txBox="1"/>
          <p:nvPr/>
        </p:nvSpPr>
        <p:spPr>
          <a:xfrm>
            <a:off x="1145894" y="541809"/>
            <a:ext cx="8333772" cy="627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JAVASCRIPT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JavaScript,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Applying JavaScript (internal and external),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Understanding JS Syntax,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Document and Window Object,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Variables and Operators,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Data Types and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Num Type Conversion,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Math and String Manipulation,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Objects and Arrays,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Date and Time,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Conditional Statements,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Switch Case,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Looping in JS and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Functions. </a:t>
            </a:r>
            <a:endParaRPr lang="en-I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2636" y="5453588"/>
            <a:ext cx="6483240" cy="273844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342900">
              <a:spcAft>
                <a:spcPts val="450"/>
              </a:spcAft>
            </a:pPr>
            <a:r>
              <a:rPr lang="en-US">
                <a:solidFill>
                  <a:prstClr val="white"/>
                </a:solidFill>
                <a:latin typeface="Century Gothic" panose="020B0502020202020204"/>
              </a:rPr>
              <a:t>R.Padmaja, Asst. Professor, MCA Department, SITAMS</a:t>
            </a:r>
          </a:p>
        </p:txBody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08B4-401F-C80D-19FD-249E771E5FD7}"/>
              </a:ext>
            </a:extLst>
          </p:cNvPr>
          <p:cNvSpPr txBox="1"/>
          <p:nvPr/>
        </p:nvSpPr>
        <p:spPr>
          <a:xfrm>
            <a:off x="1695540" y="144115"/>
            <a:ext cx="706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logical  operators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487CE-084A-9FD5-2901-FEBE2357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01" y="2590800"/>
            <a:ext cx="8436071" cy="1874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582F-1110-85E3-8388-85CED240E1D1}"/>
              </a:ext>
            </a:extLst>
          </p:cNvPr>
          <p:cNvSpPr txBox="1"/>
          <p:nvPr/>
        </p:nvSpPr>
        <p:spPr>
          <a:xfrm>
            <a:off x="1731100" y="1084296"/>
            <a:ext cx="8555900" cy="13062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447675" indent="-447675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C2C2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 Logical Operators</a:t>
            </a:r>
            <a:r>
              <a:rPr lang="en-US" sz="1600" dirty="0">
                <a:solidFill>
                  <a:srgbClr val="2C2C2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work on the Boolean operand. </a:t>
            </a:r>
          </a:p>
          <a:p>
            <a:pPr marL="447675" indent="-447675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C2C2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It's also called Boolean logical operators. </a:t>
            </a:r>
          </a:p>
          <a:p>
            <a:pPr marL="447675" indent="-447675" algn="just" defTabSz="342900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rgbClr val="00C6BB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C2C2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operates on two Boolean values, which return Boolean values as a result.</a:t>
            </a: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400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097" name="Rounded Rectangle 16">
            <a:extLst>
              <a:ext uri="{FF2B5EF4-FFF2-40B4-BE49-F238E27FC236}">
                <a16:creationId xmlns:a16="http://schemas.microsoft.com/office/drawing/2014/main" id="{27C8FC7F-7C7F-491C-9FCA-6BCC885DA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2230" y="643464"/>
            <a:ext cx="8195711" cy="3599352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69B70B65-7AC7-4119-A404-399617955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1524001" y="4525095"/>
            <a:ext cx="9152363" cy="2344057"/>
            <a:chOff x="0" y="4525094"/>
            <a:chExt cx="12203151" cy="2344057"/>
          </a:xfrm>
        </p:grpSpPr>
        <p:sp>
          <p:nvSpPr>
            <p:cNvPr id="3100" name="Freeform 9">
              <a:extLst>
                <a:ext uri="{FF2B5EF4-FFF2-40B4-BE49-F238E27FC236}">
                  <a16:creationId xmlns:a16="http://schemas.microsoft.com/office/drawing/2014/main" id="{9E640CB9-C074-4CF1-8C84-2FF061892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3101" name="Isosceles Triangle 3100">
              <a:extLst>
                <a:ext uri="{FF2B5EF4-FFF2-40B4-BE49-F238E27FC236}">
                  <a16:creationId xmlns:a16="http://schemas.microsoft.com/office/drawing/2014/main" id="{F830C1C5-9405-4A50-936E-51636AF6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3102" name="Isosceles Triangle 3101">
              <a:extLst>
                <a:ext uri="{FF2B5EF4-FFF2-40B4-BE49-F238E27FC236}">
                  <a16:creationId xmlns:a16="http://schemas.microsoft.com/office/drawing/2014/main" id="{20769181-A18E-4E2F-AD82-752B9A03D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8608B4-401F-C80D-19FD-249E771E5FD7}"/>
              </a:ext>
            </a:extLst>
          </p:cNvPr>
          <p:cNvSpPr txBox="1"/>
          <p:nvPr/>
        </p:nvSpPr>
        <p:spPr>
          <a:xfrm>
            <a:off x="2131500" y="4817534"/>
            <a:ext cx="7929000" cy="779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rgbClr val="FEFEFE"/>
                </a:solidFill>
                <a:latin typeface="Century Gothic" panose="020B0502020202020204"/>
              </a:rPr>
              <a:t>binary Operators – bitwise operators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3C13A5-B4EE-D3EE-E9A5-40580602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7593" y="1553658"/>
            <a:ext cx="3847019" cy="17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4CD4EBA-3190-4F12-2EB0-7356396D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85" y="1260938"/>
            <a:ext cx="3674179" cy="247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08B4-401F-C80D-19FD-249E771E5FD7}"/>
              </a:ext>
            </a:extLst>
          </p:cNvPr>
          <p:cNvSpPr txBox="1"/>
          <p:nvPr/>
        </p:nvSpPr>
        <p:spPr>
          <a:xfrm>
            <a:off x="1695540" y="144115"/>
            <a:ext cx="706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bitwise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5E428-233E-DC80-DC31-03B15392FD33}"/>
              </a:ext>
            </a:extLst>
          </p:cNvPr>
          <p:cNvSpPr txBox="1"/>
          <p:nvPr/>
        </p:nvSpPr>
        <p:spPr>
          <a:xfrm>
            <a:off x="1731100" y="1066800"/>
            <a:ext cx="8534400" cy="488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inter-regular"/>
              </a:rPr>
              <a:t>Bitwise AND Operator (&amp;)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Bitwise binary AND operator is denoted by the symbol </a:t>
            </a:r>
            <a:r>
              <a:rPr lang="en-US" b="1" dirty="0">
                <a:solidFill>
                  <a:srgbClr val="333333"/>
                </a:solidFill>
                <a:latin typeface="inter-bold"/>
              </a:rPr>
              <a:t>&amp;</a:t>
            </a:r>
            <a:r>
              <a:rPr lang="en-US" dirty="0">
                <a:solidFill>
                  <a:srgbClr val="333333"/>
                </a:solidFill>
                <a:latin typeface="inter-regular"/>
              </a:rPr>
              <a:t>.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It returns 1 if and only if both bits are 1, else returns 0.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inter-regular"/>
              </a:rPr>
              <a:t>Bitwise OR Operator (|)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Bitwise binary OR operator is denoted by the symbol </a:t>
            </a:r>
            <a:r>
              <a:rPr lang="en-US" b="1" dirty="0">
                <a:solidFill>
                  <a:srgbClr val="333333"/>
                </a:solidFill>
                <a:latin typeface="inter-bold"/>
              </a:rPr>
              <a:t>|</a:t>
            </a:r>
            <a:r>
              <a:rPr lang="en-US" dirty="0">
                <a:solidFill>
                  <a:srgbClr val="333333"/>
                </a:solidFill>
                <a:latin typeface="inter-regular"/>
              </a:rPr>
              <a:t>.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It returns 1 if either of the bit is 1, else returns 0.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inter-regular"/>
              </a:rPr>
              <a:t>Bitwise XOR Operator (^)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Bitwise binary XOR operator is denoted by the symbol ^.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 It returns 0 if both bits are the same, else returns 1..</a:t>
            </a:r>
          </a:p>
          <a:p>
            <a:endParaRPr lang="en-US" dirty="0">
              <a:solidFill>
                <a:srgbClr val="333333"/>
              </a:solidFill>
              <a:latin typeface="inter-regular"/>
            </a:endParaRPr>
          </a:p>
          <a:p>
            <a:pPr marL="252413">
              <a:lnSpc>
                <a:spcPct val="150000"/>
              </a:lnSpc>
            </a:pPr>
            <a:endParaRPr lang="en-US" dirty="0">
              <a:solidFill>
                <a:srgbClr val="333333"/>
              </a:solidFill>
              <a:latin typeface="inter-regular"/>
            </a:endParaRP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B81D4-FD5D-3CB0-E958-C1F591B8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776" y="1219200"/>
            <a:ext cx="2598645" cy="1196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C90C8-4A78-7296-9A51-B573F8EE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76" y="2442651"/>
            <a:ext cx="2591025" cy="1257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1F35E-F3A8-3C4E-FFA5-905980FEB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20" y="3700059"/>
            <a:ext cx="2537680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08B4-401F-C80D-19FD-249E771E5FD7}"/>
              </a:ext>
            </a:extLst>
          </p:cNvPr>
          <p:cNvSpPr txBox="1"/>
          <p:nvPr/>
        </p:nvSpPr>
        <p:spPr>
          <a:xfrm>
            <a:off x="1695540" y="144115"/>
            <a:ext cx="706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bitwise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5E428-233E-DC80-DC31-03B15392FD33}"/>
              </a:ext>
            </a:extLst>
          </p:cNvPr>
          <p:cNvSpPr txBox="1"/>
          <p:nvPr/>
        </p:nvSpPr>
        <p:spPr>
          <a:xfrm>
            <a:off x="1731100" y="1066800"/>
            <a:ext cx="8729800" cy="17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inter-regular"/>
              </a:rPr>
              <a:t>Bitwise NOT Operator (~)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Bitwise binary NOT operator is denoted by the symbol </a:t>
            </a:r>
            <a:r>
              <a:rPr lang="en-US" b="1" dirty="0">
                <a:solidFill>
                  <a:srgbClr val="333333"/>
                </a:solidFill>
                <a:latin typeface="inter-bold"/>
              </a:rPr>
              <a:t>~</a:t>
            </a:r>
            <a:r>
              <a:rPr lang="en-US" dirty="0">
                <a:solidFill>
                  <a:srgbClr val="333333"/>
                </a:solidFill>
                <a:latin typeface="inter-regular"/>
              </a:rPr>
              <a:t>.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inter-regular"/>
              </a:rPr>
              <a:t>It returns the inverse or complement of the bit. It makes every 0 a 1 and every 1 a 0..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65B89-07D9-EB71-0AD0-09D75E06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1278944"/>
            <a:ext cx="1508891" cy="7468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8A4B911-6B1B-D620-806B-3354789E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1"/>
            <a:ext cx="8403500" cy="25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5B2F2-C3E7-CB3D-DA04-B623C5172455}"/>
              </a:ext>
            </a:extLst>
          </p:cNvPr>
          <p:cNvSpPr txBox="1"/>
          <p:nvPr/>
        </p:nvSpPr>
        <p:spPr>
          <a:xfrm>
            <a:off x="1695540" y="152400"/>
            <a:ext cx="706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bitwise operators</a:t>
            </a:r>
          </a:p>
        </p:txBody>
      </p:sp>
    </p:spTree>
    <p:extLst>
      <p:ext uri="{BB962C8B-B14F-4D97-AF65-F5344CB8AC3E}">
        <p14:creationId xmlns:p14="http://schemas.microsoft.com/office/powerpoint/2010/main" val="7929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E0C3742-EA9D-9824-CF0F-48FFC5DF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36" y="1330779"/>
            <a:ext cx="8229600" cy="36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8A82D-9103-C46E-96D8-3428241E9BBD}"/>
              </a:ext>
            </a:extLst>
          </p:cNvPr>
          <p:cNvSpPr txBox="1"/>
          <p:nvPr/>
        </p:nvSpPr>
        <p:spPr>
          <a:xfrm>
            <a:off x="2885440" y="580136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Century Gothic" panose="020B0502020202020204"/>
              </a:rPr>
              <a:t>Each Right Shift is equivalent to division by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105F-3C3A-A9C9-199A-A6C8311594C9}"/>
              </a:ext>
            </a:extLst>
          </p:cNvPr>
          <p:cNvSpPr txBox="1"/>
          <p:nvPr/>
        </p:nvSpPr>
        <p:spPr>
          <a:xfrm>
            <a:off x="1695540" y="152400"/>
            <a:ext cx="8591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bitwise operators – Right Shift Operator</a:t>
            </a:r>
          </a:p>
        </p:txBody>
      </p:sp>
    </p:spTree>
    <p:extLst>
      <p:ext uri="{BB962C8B-B14F-4D97-AF65-F5344CB8AC3E}">
        <p14:creationId xmlns:p14="http://schemas.microsoft.com/office/powerpoint/2010/main" val="10363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8A82D-9103-C46E-96D8-3428241E9BBD}"/>
              </a:ext>
            </a:extLst>
          </p:cNvPr>
          <p:cNvSpPr txBox="1"/>
          <p:nvPr/>
        </p:nvSpPr>
        <p:spPr>
          <a:xfrm>
            <a:off x="2885440" y="580136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Century Gothic" panose="020B0502020202020204"/>
              </a:rPr>
              <a:t>Each left Shift is equivalent to Multiply  by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105F-3C3A-A9C9-199A-A6C8311594C9}"/>
              </a:ext>
            </a:extLst>
          </p:cNvPr>
          <p:cNvSpPr txBox="1"/>
          <p:nvPr/>
        </p:nvSpPr>
        <p:spPr>
          <a:xfrm>
            <a:off x="1695540" y="152400"/>
            <a:ext cx="8591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bitwise operators – left Shift Operator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2FB75A-3281-C1CA-E3BF-45902139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5" y="1414464"/>
            <a:ext cx="7833576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2165" y="854870"/>
            <a:ext cx="9144000" cy="467235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105F-3C3A-A9C9-199A-A6C8311594C9}"/>
              </a:ext>
            </a:extLst>
          </p:cNvPr>
          <p:cNvSpPr txBox="1"/>
          <p:nvPr/>
        </p:nvSpPr>
        <p:spPr>
          <a:xfrm>
            <a:off x="1695540" y="152400"/>
            <a:ext cx="8591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lgerian" panose="04020705040A02060702" pitchFamily="82" charset="0"/>
              </a:rPr>
              <a:t>binary Operators – Assignment /compound assignment operators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0B78DCC-B975-B2F6-AE0D-5C49AA8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19200"/>
            <a:ext cx="83261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ABA1-2F00-C183-A30F-62522C83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6366B-D161-B2D1-11F5-32E6BC30A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Operator precedence</a:t>
            </a:r>
          </a:p>
        </p:txBody>
      </p:sp>
      <p:pic>
        <p:nvPicPr>
          <p:cNvPr id="1028" name="Picture 4" descr="JAVA Operators and Assignments – Rock The IT">
            <a:extLst>
              <a:ext uri="{FF2B5EF4-FFF2-40B4-BE49-F238E27FC236}">
                <a16:creationId xmlns:a16="http://schemas.microsoft.com/office/drawing/2014/main" id="{4BBDA4F7-625B-100D-754F-1D7C61C8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59086"/>
            <a:ext cx="5715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9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C175-4544-D7BA-7420-DDC7E82A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D24940-A481-8CC0-3AAC-FFF7354C2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Data types</a:t>
            </a:r>
          </a:p>
        </p:txBody>
      </p:sp>
      <p:pic>
        <p:nvPicPr>
          <p:cNvPr id="2050" name="Picture 2" descr="JavaScript Data Types and Examples | Dynamic Typing - EyeHunts">
            <a:extLst>
              <a:ext uri="{FF2B5EF4-FFF2-40B4-BE49-F238E27FC236}">
                <a16:creationId xmlns:a16="http://schemas.microsoft.com/office/drawing/2014/main" id="{946208B9-5495-23C0-175E-5FCCFAF0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93" y="1779061"/>
            <a:ext cx="8454342" cy="46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2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BB2B8-580C-A7EB-F5FA-30BC6B3F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15DA92-CD0E-E847-EC81-76765A45A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Number type conversions</a:t>
            </a:r>
          </a:p>
        </p:txBody>
      </p:sp>
      <p:pic>
        <p:nvPicPr>
          <p:cNvPr id="3074" name="Picture 2" descr="JavaScript Type Conversion: The Ultimate Guide To Data Types - WebDevTales">
            <a:extLst>
              <a:ext uri="{FF2B5EF4-FFF2-40B4-BE49-F238E27FC236}">
                <a16:creationId xmlns:a16="http://schemas.microsoft.com/office/drawing/2014/main" id="{384A202B-30D4-17F5-6E6D-BA63E924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79" y="2022675"/>
            <a:ext cx="6153873" cy="46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999DD-F269-63BF-E8CE-B8E8854D5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</a:t>
            </a:r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javascript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3CDD5-51ED-2A7F-0895-396D485C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93" y="2118245"/>
            <a:ext cx="10241280" cy="33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2422-FC8C-B41A-4350-8EA094DE1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270300-F0B0-4406-CE7D-FDC46487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Math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4D1A1-4D47-FD3A-87FD-737C1F39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6" y="1412111"/>
            <a:ext cx="6890714" cy="53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2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957F7-BCD7-A26C-537B-2A93BB36A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1B4BB-7B03-0E8C-B883-BF3A9E36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String 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334BF-5471-73DD-FDC3-320110663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49" y="1317288"/>
            <a:ext cx="8090704" cy="52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A8B0C-D570-81C0-6B0F-6237F4D51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BA1D4-DAE2-4EAF-BEBF-371D531CC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String 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6F964-18B6-3FE3-18C4-D53F144C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34" y="1412111"/>
            <a:ext cx="9295096" cy="49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46545-60D0-CA3E-8D97-022A8D7A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8F7D5-FAD2-738D-8322-2893073E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String 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FEDAF-67BC-A7F1-ECE0-A18D7405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1266843"/>
            <a:ext cx="10391790" cy="55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21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1FD7-31DD-FC3D-B596-3166A8A7C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08B500-7C95-6958-7F32-7FE4D538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BA2B5-BDE7-C9D0-047C-0AA838E4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30" y="1570068"/>
            <a:ext cx="9017019" cy="42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1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CA8A-EC05-FE7D-0A91-13E6B3501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A5FB7E-85A1-C2F6-11CE-5216166D9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82D2E-DFB4-7CF4-3036-B471D78E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18" y="1388440"/>
            <a:ext cx="9699585" cy="47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9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15388-991F-81FD-7952-6A92D9CC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C9C48A-1695-172C-4E1D-FD2EBFC9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947C9-FD7E-61BB-1EBF-39C67DF7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33" y="1643315"/>
            <a:ext cx="8947230" cy="4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1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F7A4-88B3-0F06-9B80-1B89A902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07ECDC-6EBD-A288-7325-9D95C0E2D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13E3B-31D8-8964-4E93-207E9D91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9" y="1412112"/>
            <a:ext cx="9873205" cy="53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35FB-7668-5AA1-4D2F-77D3B99E7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DA52F-3718-B87D-F779-27B31CAB0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77AB3-E272-40B2-9176-3525B448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98" y="1618798"/>
            <a:ext cx="8760750" cy="42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8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02A55-EB7D-419E-1BDB-BAD84868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06C0E-4AB6-1CC6-2521-B6E209508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Arrays and its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6E8D2-1B96-84D9-EC74-9C0193EF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44" y="1581143"/>
            <a:ext cx="9135531" cy="29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2074-BAB9-4009-4F85-90A90ACF3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349EE-0F99-C005-68F6-C97ECBE0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200" dirty="0">
                <a:solidFill>
                  <a:srgbClr val="C00000"/>
                </a:solidFill>
                <a:latin typeface="Boucherie Block" panose="02000506000000020004" pitchFamily="2" charset="0"/>
              </a:rPr>
              <a:t>Applying </a:t>
            </a:r>
            <a:r>
              <a:rPr lang="en-IN" sz="32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Javascript</a:t>
            </a:r>
            <a:r>
              <a:rPr lang="en-IN" sz="3200" dirty="0">
                <a:solidFill>
                  <a:srgbClr val="C00000"/>
                </a:solidFill>
                <a:latin typeface="Boucherie Block" panose="02000506000000020004" pitchFamily="2" charset="0"/>
              </a:rPr>
              <a:t>(Internal and External)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FAF30-771C-FA9B-D904-CD8F66A2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46" y="1540299"/>
            <a:ext cx="8738886" cy="48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ED4A9-CD12-41E7-39C4-713F3752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6460A1-3C5A-7938-DE67-58D1C6B09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Control statements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842F7-0677-F418-8A62-B3C242AF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26" y="1638783"/>
            <a:ext cx="6400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638" y="637763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Control Statements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algn="just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Statements that control the flow of program is called Control Statements </a:t>
            </a:r>
          </a:p>
          <a:p>
            <a:pPr algn="just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In Java script, control statements can be divided into the following three categories:</a:t>
            </a:r>
          </a:p>
          <a:p>
            <a:pPr marL="457200" lvl="1" indent="0" algn="just" fontAlgn="t">
              <a:lnSpc>
                <a:spcPct val="150000"/>
              </a:lnSpc>
              <a:spcBef>
                <a:spcPts val="0"/>
              </a:spcBef>
              <a:buNone/>
              <a:tabLst>
                <a:tab pos="1431925" algn="l"/>
              </a:tabLst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Selection Statements</a:t>
            </a:r>
          </a:p>
          <a:p>
            <a:pPr marL="457200" lvl="1" indent="0" fontAlgn="t">
              <a:lnSpc>
                <a:spcPct val="150000"/>
              </a:lnSpc>
              <a:spcBef>
                <a:spcPts val="0"/>
              </a:spcBef>
              <a:buNone/>
              <a:tabLst>
                <a:tab pos="1431925" algn="l"/>
              </a:tabLst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Iteration Statements</a:t>
            </a:r>
          </a:p>
          <a:p>
            <a:pPr marL="457200" lvl="1" indent="0" fontAlgn="t">
              <a:lnSpc>
                <a:spcPct val="150000"/>
              </a:lnSpc>
              <a:spcBef>
                <a:spcPts val="0"/>
              </a:spcBef>
              <a:buNone/>
              <a:tabLst>
                <a:tab pos="1431925" algn="l"/>
              </a:tabLst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Jump Statements</a:t>
            </a:r>
          </a:p>
        </p:txBody>
      </p:sp>
    </p:spTree>
    <p:extLst>
      <p:ext uri="{BB962C8B-B14F-4D97-AF65-F5344CB8AC3E}">
        <p14:creationId xmlns:p14="http://schemas.microsoft.com/office/powerpoint/2010/main" val="25405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232" y="421553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 Selection  Statements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mbria" pitchFamily="18" charset="0"/>
                <a:cs typeface="Lucida Sans Unicode" pitchFamily="34" charset="0"/>
              </a:rPr>
              <a:t>Selection Statements</a:t>
            </a:r>
          </a:p>
          <a:p>
            <a:pPr marL="1168400" lvl="1" indent="-274638" algn="just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Selection statements allow you to control the flow of program execution on the basis of the outcome of an expression or state of a variable known during runtime</a:t>
            </a:r>
          </a:p>
          <a:p>
            <a:pPr marL="1168400" lvl="1" indent="-274638" algn="just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 Selection statements can be divided into the following categories:</a:t>
            </a:r>
          </a:p>
          <a:p>
            <a:pPr marL="1443037" lvl="3" indent="0" algn="just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The Simple if </a:t>
            </a:r>
          </a:p>
          <a:p>
            <a:pPr marL="1443037" lvl="3" indent="0" algn="just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if-else statements</a:t>
            </a:r>
          </a:p>
          <a:p>
            <a:pPr marL="1443037" lvl="3" indent="0" algn="just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The if-else-if statements</a:t>
            </a:r>
          </a:p>
          <a:p>
            <a:pPr marL="1443037" lvl="3" indent="0" algn="just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itchFamily="18" charset="0"/>
                <a:cs typeface="Lucida Sans Unicode" pitchFamily="34" charset="0"/>
              </a:rPr>
              <a:t>The switch statements</a:t>
            </a:r>
          </a:p>
          <a:p>
            <a:pPr marL="109728" indent="0">
              <a:lnSpc>
                <a:spcPct val="90000"/>
              </a:lnSpc>
              <a:buNone/>
            </a:pPr>
            <a:endParaRPr lang="en-IN" sz="1800" dirty="0"/>
          </a:p>
        </p:txBody>
      </p:sp>
      <p:pic>
        <p:nvPicPr>
          <p:cNvPr id="4" name="Picture 2" descr="Flow Control Statements (Selenium 4 – Session 6) - QAFox">
            <a:extLst>
              <a:ext uri="{FF2B5EF4-FFF2-40B4-BE49-F238E27FC236}">
                <a16:creationId xmlns:a16="http://schemas.microsoft.com/office/drawing/2014/main" id="{7F73CF5D-C486-FFDA-08D1-7E5167DA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74391"/>
            <a:ext cx="3352800" cy="24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5346" y="307704"/>
            <a:ext cx="4151095" cy="630884"/>
          </a:xfrm>
        </p:spPr>
        <p:txBody>
          <a:bodyPr anchor="t">
            <a:normAutofit fontScale="90000"/>
          </a:bodyPr>
          <a:lstStyle/>
          <a:p>
            <a:pPr algn="l" fontAlgn="t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Simple If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5783" y="646020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Lucida Sans Unicode" pitchFamily="34" charset="0"/>
              </a:rPr>
              <a:t>Simple If</a:t>
            </a:r>
          </a:p>
          <a:p>
            <a:pPr marL="1520825" lvl="2" indent="-365125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b="1" dirty="0">
                <a:latin typeface="Cambria" pitchFamily="18" charset="0"/>
                <a:cs typeface="Lucida Sans Unicode" pitchFamily="34" charset="0"/>
              </a:rPr>
              <a:t>Simple If </a:t>
            </a:r>
            <a:r>
              <a:rPr lang="en-US" altLang="en-US" sz="1800" b="1" dirty="0">
                <a:solidFill>
                  <a:srgbClr val="000000"/>
                </a:solidFill>
                <a:ea typeface="Calibri" panose="020F0502020204030204" pitchFamily="34" charset="0"/>
              </a:rPr>
              <a:t> construct of Java consist of </a:t>
            </a:r>
            <a:r>
              <a:rPr lang="en-US" altLang="en-US" sz="1800" b="1" dirty="0">
                <a:solidFill>
                  <a:srgbClr val="2359F1"/>
                </a:solidFill>
                <a:ea typeface="Calibri" panose="020F0502020204030204" pitchFamily="34" charset="0"/>
              </a:rPr>
              <a:t>one if condition with one block of statements</a:t>
            </a:r>
            <a:r>
              <a:rPr lang="en-US" altLang="en-US" sz="18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1520825" lvl="2" indent="-365125" fontAlgn="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000000"/>
                </a:solidFill>
                <a:ea typeface="Calibri" panose="020F0502020204030204" pitchFamily="34" charset="0"/>
              </a:rPr>
              <a:t>When condition becomes true then executes the block given below it. 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0"/>
              </a:spcBef>
              <a:buNone/>
            </a:pPr>
            <a:endParaRPr lang="en-IN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50F0A-2B48-FE01-792F-784F6D694164}"/>
              </a:ext>
            </a:extLst>
          </p:cNvPr>
          <p:cNvGrpSpPr/>
          <p:nvPr/>
        </p:nvGrpSpPr>
        <p:grpSpPr>
          <a:xfrm>
            <a:off x="3200400" y="4038601"/>
            <a:ext cx="5715000" cy="2735119"/>
            <a:chOff x="1238982" y="2647179"/>
            <a:chExt cx="6013304" cy="3345945"/>
          </a:xfrm>
        </p:grpSpPr>
        <p:pic>
          <p:nvPicPr>
            <p:cNvPr id="8" name="Picture 157">
              <a:extLst>
                <a:ext uri="{FF2B5EF4-FFF2-40B4-BE49-F238E27FC236}">
                  <a16:creationId xmlns:a16="http://schemas.microsoft.com/office/drawing/2014/main" id="{49318D6D-8DCD-12FB-E5CF-C8552C42E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858" y="2852916"/>
              <a:ext cx="2257425" cy="25923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B01381-280C-3BC3-7E32-0C27AE33F416}"/>
                </a:ext>
              </a:extLst>
            </p:cNvPr>
            <p:cNvGrpSpPr/>
            <p:nvPr/>
          </p:nvGrpSpPr>
          <p:grpSpPr>
            <a:xfrm>
              <a:off x="1238982" y="2647179"/>
              <a:ext cx="6013304" cy="3345945"/>
              <a:chOff x="0" y="0"/>
              <a:chExt cx="5898571" cy="334639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9E3FB3-EB7A-A399-5025-481C4FD535F7}"/>
                  </a:ext>
                </a:extLst>
              </p:cNvPr>
              <p:cNvSpPr/>
              <p:nvPr/>
            </p:nvSpPr>
            <p:spPr>
              <a:xfrm>
                <a:off x="0" y="0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093DF4-2193-7343-9914-DD5C32E5F5EB}"/>
                  </a:ext>
                </a:extLst>
              </p:cNvPr>
              <p:cNvSpPr/>
              <p:nvPr/>
            </p:nvSpPr>
            <p:spPr>
              <a:xfrm>
                <a:off x="0" y="268224"/>
                <a:ext cx="823838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Syntax:</a:t>
                </a:r>
                <a:endParaRPr lang="en-IN" sz="825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EDFCE2-BD85-8B94-A2F5-36C3CB0D8E2E}"/>
                  </a:ext>
                </a:extLst>
              </p:cNvPr>
              <p:cNvSpPr/>
              <p:nvPr/>
            </p:nvSpPr>
            <p:spPr>
              <a:xfrm>
                <a:off x="621741" y="268224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2E10EB-2C33-529A-BF25-D2AE2FBD7F76}"/>
                  </a:ext>
                </a:extLst>
              </p:cNvPr>
              <p:cNvSpPr/>
              <p:nvPr/>
            </p:nvSpPr>
            <p:spPr>
              <a:xfrm>
                <a:off x="0" y="536702"/>
                <a:ext cx="1579202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if ( condition):</a:t>
                </a:r>
                <a:endParaRPr lang="en-IN" sz="825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FFE7D9F-78AC-229B-36A2-236E2553F8D8}"/>
                  </a:ext>
                </a:extLst>
              </p:cNvPr>
              <p:cNvSpPr/>
              <p:nvPr/>
            </p:nvSpPr>
            <p:spPr>
              <a:xfrm>
                <a:off x="1188669" y="536702"/>
                <a:ext cx="1953379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         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30D866-F8D2-B9FC-09DD-9AF4234466BE}"/>
                  </a:ext>
                </a:extLst>
              </p:cNvPr>
              <p:cNvSpPr/>
              <p:nvPr/>
            </p:nvSpPr>
            <p:spPr>
              <a:xfrm>
                <a:off x="2659710" y="536702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AFE175-5CD1-F996-E501-D03A7D1FAEC3}"/>
                  </a:ext>
                </a:extLst>
              </p:cNvPr>
              <p:cNvSpPr/>
              <p:nvPr/>
            </p:nvSpPr>
            <p:spPr>
              <a:xfrm>
                <a:off x="0" y="803402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632C78-6D7C-99DF-87DB-B52DD000E7FE}"/>
                  </a:ext>
                </a:extLst>
              </p:cNvPr>
              <p:cNvSpPr/>
              <p:nvPr/>
            </p:nvSpPr>
            <p:spPr>
              <a:xfrm>
                <a:off x="457149" y="803402"/>
                <a:ext cx="1490851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…………………..</a:t>
                </a:r>
                <a:endParaRPr lang="en-IN" sz="825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5083FA-E47F-5220-70A0-F112998D05B9}"/>
                  </a:ext>
                </a:extLst>
              </p:cNvPr>
              <p:cNvSpPr/>
              <p:nvPr/>
            </p:nvSpPr>
            <p:spPr>
              <a:xfrm>
                <a:off x="1577670" y="803402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9191AB-2A28-5DCF-1D8E-9E6E0379DD15}"/>
                  </a:ext>
                </a:extLst>
              </p:cNvPr>
              <p:cNvSpPr/>
              <p:nvPr/>
            </p:nvSpPr>
            <p:spPr>
              <a:xfrm>
                <a:off x="391617" y="1071626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4359D6-C3AE-932E-803E-160F22458129}"/>
                  </a:ext>
                </a:extLst>
              </p:cNvPr>
              <p:cNvSpPr/>
              <p:nvPr/>
            </p:nvSpPr>
            <p:spPr>
              <a:xfrm>
                <a:off x="0" y="1338326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C2C7813-A85A-E05B-223C-80E1F8FE96E3}"/>
                  </a:ext>
                </a:extLst>
              </p:cNvPr>
              <p:cNvSpPr/>
              <p:nvPr/>
            </p:nvSpPr>
            <p:spPr>
              <a:xfrm>
                <a:off x="1577670" y="1338326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D8E6C3-7948-B6C3-C9CD-4506F7455571}"/>
                  </a:ext>
                </a:extLst>
              </p:cNvPr>
              <p:cNvSpPr/>
              <p:nvPr/>
            </p:nvSpPr>
            <p:spPr>
              <a:xfrm>
                <a:off x="457149" y="1606550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D53786-E07C-9F86-7DE9-490F965AA967}"/>
                  </a:ext>
                </a:extLst>
              </p:cNvPr>
              <p:cNvSpPr/>
              <p:nvPr/>
            </p:nvSpPr>
            <p:spPr>
              <a:xfrm>
                <a:off x="0" y="1874774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FF758A-2945-A4FB-EB0E-BEF9007ADE38}"/>
                  </a:ext>
                </a:extLst>
              </p:cNvPr>
              <p:cNvSpPr/>
              <p:nvPr/>
            </p:nvSpPr>
            <p:spPr>
              <a:xfrm>
                <a:off x="0" y="2141474"/>
                <a:ext cx="1280851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821129-959E-951C-7107-134BBE04B033}"/>
                  </a:ext>
                </a:extLst>
              </p:cNvPr>
              <p:cNvSpPr/>
              <p:nvPr/>
            </p:nvSpPr>
            <p:spPr>
              <a:xfrm>
                <a:off x="963117" y="2141474"/>
                <a:ext cx="1179414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Flowchart </a:t>
                </a:r>
                <a:endParaRPr lang="en-IN" sz="825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6EA104-DE6B-540A-218F-19FC72840567}"/>
                  </a:ext>
                </a:extLst>
              </p:cNvPr>
              <p:cNvSpPr/>
              <p:nvPr/>
            </p:nvSpPr>
            <p:spPr>
              <a:xfrm>
                <a:off x="1851990" y="2141474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3B0E5D-72A1-755E-FD88-CC62D909BE04}"/>
                  </a:ext>
                </a:extLst>
              </p:cNvPr>
              <p:cNvSpPr/>
              <p:nvPr/>
            </p:nvSpPr>
            <p:spPr>
              <a:xfrm>
                <a:off x="457149" y="2409698"/>
                <a:ext cx="60925" cy="27458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FE9EBE-263A-111D-9D2B-C25904EF543C}"/>
                  </a:ext>
                </a:extLst>
              </p:cNvPr>
              <p:cNvSpPr/>
              <p:nvPr/>
            </p:nvSpPr>
            <p:spPr>
              <a:xfrm>
                <a:off x="0" y="2664206"/>
                <a:ext cx="42144" cy="1899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825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D2BF95-5E69-97BD-5F57-DB0C17B4990A}"/>
                  </a:ext>
                </a:extLst>
              </p:cNvPr>
              <p:cNvSpPr/>
              <p:nvPr/>
            </p:nvSpPr>
            <p:spPr>
              <a:xfrm>
                <a:off x="0" y="2963291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1200" b="1" kern="1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66A2AF0-E946-B53C-B8BB-52A63ED3188F}"/>
                  </a:ext>
                </a:extLst>
              </p:cNvPr>
              <p:cNvSpPr/>
              <p:nvPr/>
            </p:nvSpPr>
            <p:spPr>
              <a:xfrm>
                <a:off x="5856427" y="3156458"/>
                <a:ext cx="42144" cy="1899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IN" sz="825" kern="10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4" name="Shape 251">
                <a:extLst>
                  <a:ext uri="{FF2B5EF4-FFF2-40B4-BE49-F238E27FC236}">
                    <a16:creationId xmlns:a16="http://schemas.microsoft.com/office/drawing/2014/main" id="{4FF23F2A-C9AC-6FC2-35EA-E9B203DA419A}"/>
                  </a:ext>
                </a:extLst>
              </p:cNvPr>
              <p:cNvSpPr/>
              <p:nvPr/>
            </p:nvSpPr>
            <p:spPr>
              <a:xfrm>
                <a:off x="1915490" y="2136648"/>
                <a:ext cx="619760" cy="198755"/>
              </a:xfrm>
              <a:custGeom>
                <a:avLst/>
                <a:gdLst/>
                <a:ahLst/>
                <a:cxnLst/>
                <a:rect l="0" t="0" r="0" b="0"/>
                <a:pathLst>
                  <a:path w="619760" h="198755">
                    <a:moveTo>
                      <a:pt x="0" y="49784"/>
                    </a:moveTo>
                    <a:lnTo>
                      <a:pt x="520446" y="49784"/>
                    </a:lnTo>
                    <a:lnTo>
                      <a:pt x="520446" y="0"/>
                    </a:lnTo>
                    <a:lnTo>
                      <a:pt x="619760" y="99441"/>
                    </a:lnTo>
                    <a:lnTo>
                      <a:pt x="520446" y="198755"/>
                    </a:lnTo>
                    <a:lnTo>
                      <a:pt x="520446" y="149098"/>
                    </a:lnTo>
                    <a:lnTo>
                      <a:pt x="0" y="149098"/>
                    </a:ln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41719C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defTabSz="685800"/>
                <a:endParaRPr lang="en-IN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5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5783" y="646020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A84DD418-ECCA-D7FD-6BD4-8E0E5490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942" y="2010759"/>
            <a:ext cx="8902109" cy="17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5354" tIns="45720" rIns="91440" bIns="856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if - else statements</a:t>
            </a:r>
            <a:r>
              <a:rPr lang="en-US" alt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altLang="en-US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803275" indent="-4476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This construct of Java program consist of </a:t>
            </a:r>
            <a:r>
              <a:rPr lang="en-US" altLang="en-US" sz="1600" b="1" dirty="0">
                <a:solidFill>
                  <a:srgbClr val="2359F1"/>
                </a:solidFill>
                <a:ea typeface="Calibri" panose="020F0502020204030204" pitchFamily="34" charset="0"/>
              </a:rPr>
              <a:t>one if condition with two blocks</a:t>
            </a:r>
            <a:r>
              <a:rPr lang="en-US" alt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</a:p>
          <a:p>
            <a:pPr marL="803275" indent="-4476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When condition becomes true then executes the block given below it. </a:t>
            </a:r>
          </a:p>
          <a:p>
            <a:pPr marL="803275" indent="-4476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If condition evaluates result as false, it will executes the block given below else.  </a:t>
            </a:r>
            <a:endParaRPr lang="en-US" altLang="en-US" sz="8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B73CC69-1F77-50D6-320A-82431AFD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445" y="412900"/>
            <a:ext cx="4386551" cy="630884"/>
          </a:xfrm>
        </p:spPr>
        <p:txBody>
          <a:bodyPr anchor="t">
            <a:normAutofit fontScale="90000"/>
          </a:bodyPr>
          <a:lstStyle/>
          <a:p>
            <a:pPr algn="l" fontAlgn="t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If.. Else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017BC0-36CA-7F38-91D7-3B128E8F3178}"/>
              </a:ext>
            </a:extLst>
          </p:cNvPr>
          <p:cNvGrpSpPr/>
          <p:nvPr/>
        </p:nvGrpSpPr>
        <p:grpSpPr>
          <a:xfrm>
            <a:off x="2793404" y="3657600"/>
            <a:ext cx="6579196" cy="2675284"/>
            <a:chOff x="0" y="0"/>
            <a:chExt cx="5947106" cy="32992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A5B075-3445-CB98-14F5-0176D9CE3712}"/>
                </a:ext>
              </a:extLst>
            </p:cNvPr>
            <p:cNvSpPr/>
            <p:nvPr/>
          </p:nvSpPr>
          <p:spPr>
            <a:xfrm>
              <a:off x="0" y="0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0C0787-3547-27AB-C5CC-7ACED96CE932}"/>
                </a:ext>
              </a:extLst>
            </p:cNvPr>
            <p:cNvSpPr/>
            <p:nvPr/>
          </p:nvSpPr>
          <p:spPr>
            <a:xfrm>
              <a:off x="0" y="268224"/>
              <a:ext cx="823838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Syntax:</a:t>
              </a:r>
              <a:endParaRPr lang="en-IN" sz="825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2A8F65-2191-8152-AD0D-C07D40A23DDC}"/>
                </a:ext>
              </a:extLst>
            </p:cNvPr>
            <p:cNvSpPr/>
            <p:nvPr/>
          </p:nvSpPr>
          <p:spPr>
            <a:xfrm>
              <a:off x="621741" y="26822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6AF182-85FB-3E75-6819-D7B8053CA045}"/>
                </a:ext>
              </a:extLst>
            </p:cNvPr>
            <p:cNvSpPr/>
            <p:nvPr/>
          </p:nvSpPr>
          <p:spPr>
            <a:xfrm>
              <a:off x="0" y="536702"/>
              <a:ext cx="157920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if ( condition):</a:t>
              </a:r>
              <a:endParaRPr lang="en-IN" sz="825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60AE58-EA8C-6408-4744-333D75AAC760}"/>
                </a:ext>
              </a:extLst>
            </p:cNvPr>
            <p:cNvSpPr/>
            <p:nvPr/>
          </p:nvSpPr>
          <p:spPr>
            <a:xfrm>
              <a:off x="1188669" y="536702"/>
              <a:ext cx="195337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9AF215F-5A6F-DD7B-B234-357B724583E9}"/>
                </a:ext>
              </a:extLst>
            </p:cNvPr>
            <p:cNvSpPr/>
            <p:nvPr/>
          </p:nvSpPr>
          <p:spPr>
            <a:xfrm>
              <a:off x="2659710" y="53670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62C6BE-FB9A-700D-2F7C-F9F3DF552DA2}"/>
                </a:ext>
              </a:extLst>
            </p:cNvPr>
            <p:cNvSpPr/>
            <p:nvPr/>
          </p:nvSpPr>
          <p:spPr>
            <a:xfrm>
              <a:off x="0" y="80340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CBC817-82A6-9A80-0A29-00A8D3B3015A}"/>
                </a:ext>
              </a:extLst>
            </p:cNvPr>
            <p:cNvSpPr/>
            <p:nvPr/>
          </p:nvSpPr>
          <p:spPr>
            <a:xfrm>
              <a:off x="457149" y="803402"/>
              <a:ext cx="1490851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…………………..</a:t>
              </a:r>
              <a:endParaRPr lang="en-IN" sz="825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79659C-3F72-2FD1-114A-3BDFDD96275E}"/>
                </a:ext>
              </a:extLst>
            </p:cNvPr>
            <p:cNvSpPr/>
            <p:nvPr/>
          </p:nvSpPr>
          <p:spPr>
            <a:xfrm>
              <a:off x="1577670" y="80340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CF128D6-1C09-E9BD-5FF3-B0F8E976623F}"/>
                </a:ext>
              </a:extLst>
            </p:cNvPr>
            <p:cNvSpPr/>
            <p:nvPr/>
          </p:nvSpPr>
          <p:spPr>
            <a:xfrm>
              <a:off x="0" y="1071626"/>
              <a:ext cx="13559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F10B14-8BA8-32BD-29C6-548C703C22E9}"/>
                </a:ext>
              </a:extLst>
            </p:cNvPr>
            <p:cNvSpPr/>
            <p:nvPr/>
          </p:nvSpPr>
          <p:spPr>
            <a:xfrm>
              <a:off x="102108" y="1071626"/>
              <a:ext cx="383883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lse: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D8C0E3-9EFC-83FF-792D-BD8331DF0D00}"/>
                </a:ext>
              </a:extLst>
            </p:cNvPr>
            <p:cNvSpPr/>
            <p:nvPr/>
          </p:nvSpPr>
          <p:spPr>
            <a:xfrm>
              <a:off x="391617" y="1071626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3C9791-D090-8E7A-BD6C-235F83F3180D}"/>
                </a:ext>
              </a:extLst>
            </p:cNvPr>
            <p:cNvSpPr/>
            <p:nvPr/>
          </p:nvSpPr>
          <p:spPr>
            <a:xfrm>
              <a:off x="0" y="1338326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9E3FE52-D6FB-DF3B-9E1B-2330D6475933}"/>
                </a:ext>
              </a:extLst>
            </p:cNvPr>
            <p:cNvSpPr/>
            <p:nvPr/>
          </p:nvSpPr>
          <p:spPr>
            <a:xfrm>
              <a:off x="457149" y="1338326"/>
              <a:ext cx="1490851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…………………..</a:t>
              </a:r>
              <a:endParaRPr lang="en-IN" sz="825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76BD53D-B02E-C601-E0ED-F4C1D910E4F8}"/>
                </a:ext>
              </a:extLst>
            </p:cNvPr>
            <p:cNvSpPr/>
            <p:nvPr/>
          </p:nvSpPr>
          <p:spPr>
            <a:xfrm>
              <a:off x="1577670" y="1338326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04F850-9953-2B0E-0D1F-6C679D29FEF0}"/>
                </a:ext>
              </a:extLst>
            </p:cNvPr>
            <p:cNvSpPr/>
            <p:nvPr/>
          </p:nvSpPr>
          <p:spPr>
            <a:xfrm>
              <a:off x="457149" y="1606550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DC322E-97A1-56AC-6CBF-9FE619C0E696}"/>
                </a:ext>
              </a:extLst>
            </p:cNvPr>
            <p:cNvSpPr/>
            <p:nvPr/>
          </p:nvSpPr>
          <p:spPr>
            <a:xfrm>
              <a:off x="0" y="1874774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C9BFB0-4ACF-4BAD-5163-BF9744F0C74D}"/>
                </a:ext>
              </a:extLst>
            </p:cNvPr>
            <p:cNvSpPr/>
            <p:nvPr/>
          </p:nvSpPr>
          <p:spPr>
            <a:xfrm>
              <a:off x="0" y="2141474"/>
              <a:ext cx="1280851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9A4E51-07C3-756E-A77F-425B4555720D}"/>
                </a:ext>
              </a:extLst>
            </p:cNvPr>
            <p:cNvSpPr/>
            <p:nvPr/>
          </p:nvSpPr>
          <p:spPr>
            <a:xfrm>
              <a:off x="963117" y="2141474"/>
              <a:ext cx="1179414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Flowchart </a:t>
              </a:r>
              <a:endParaRPr lang="en-IN" sz="825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898D73-6E3C-F83E-6831-39A919A0A056}"/>
                </a:ext>
              </a:extLst>
            </p:cNvPr>
            <p:cNvSpPr/>
            <p:nvPr/>
          </p:nvSpPr>
          <p:spPr>
            <a:xfrm>
              <a:off x="1851990" y="2141474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D851299-0478-E2FC-C46D-C564EEF617EE}"/>
                </a:ext>
              </a:extLst>
            </p:cNvPr>
            <p:cNvSpPr/>
            <p:nvPr/>
          </p:nvSpPr>
          <p:spPr>
            <a:xfrm>
              <a:off x="457149" y="2409698"/>
              <a:ext cx="60925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F8EEFF7-921A-7FC6-AEBD-0C845DB4D216}"/>
                </a:ext>
              </a:extLst>
            </p:cNvPr>
            <p:cNvSpPr/>
            <p:nvPr/>
          </p:nvSpPr>
          <p:spPr>
            <a:xfrm>
              <a:off x="0" y="266420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825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84E788-A0F5-5DAC-F0EC-D3D6C74CA93E}"/>
                </a:ext>
              </a:extLst>
            </p:cNvPr>
            <p:cNvSpPr/>
            <p:nvPr/>
          </p:nvSpPr>
          <p:spPr>
            <a:xfrm>
              <a:off x="0" y="2963291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1200" b="1" kern="1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Shape 7891">
              <a:extLst>
                <a:ext uri="{FF2B5EF4-FFF2-40B4-BE49-F238E27FC236}">
                  <a16:creationId xmlns:a16="http://schemas.microsoft.com/office/drawing/2014/main" id="{E89B7B8F-D2C3-8C63-4F3D-7B77FAF16AB9}"/>
                </a:ext>
              </a:extLst>
            </p:cNvPr>
            <p:cNvSpPr/>
            <p:nvPr/>
          </p:nvSpPr>
          <p:spPr>
            <a:xfrm>
              <a:off x="2575890" y="8890"/>
              <a:ext cx="3371216" cy="3283585"/>
            </a:xfrm>
            <a:custGeom>
              <a:avLst/>
              <a:gdLst/>
              <a:ahLst/>
              <a:cxnLst/>
              <a:rect l="0" t="0" r="0" b="0"/>
              <a:pathLst>
                <a:path w="3371216" h="3283585">
                  <a:moveTo>
                    <a:pt x="0" y="0"/>
                  </a:moveTo>
                  <a:lnTo>
                    <a:pt x="3371216" y="0"/>
                  </a:lnTo>
                  <a:lnTo>
                    <a:pt x="3371216" y="3283585"/>
                  </a:lnTo>
                  <a:lnTo>
                    <a:pt x="0" y="328358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Shape 246">
              <a:extLst>
                <a:ext uri="{FF2B5EF4-FFF2-40B4-BE49-F238E27FC236}">
                  <a16:creationId xmlns:a16="http://schemas.microsoft.com/office/drawing/2014/main" id="{0A5A1D06-864C-C583-E33D-80BBAB9D5CB3}"/>
                </a:ext>
              </a:extLst>
            </p:cNvPr>
            <p:cNvSpPr/>
            <p:nvPr/>
          </p:nvSpPr>
          <p:spPr>
            <a:xfrm>
              <a:off x="2575890" y="8890"/>
              <a:ext cx="3371216" cy="3283585"/>
            </a:xfrm>
            <a:custGeom>
              <a:avLst/>
              <a:gdLst/>
              <a:ahLst/>
              <a:cxnLst/>
              <a:rect l="0" t="0" r="0" b="0"/>
              <a:pathLst>
                <a:path w="3371216" h="3283585">
                  <a:moveTo>
                    <a:pt x="0" y="3283585"/>
                  </a:moveTo>
                  <a:lnTo>
                    <a:pt x="3371216" y="3283585"/>
                  </a:lnTo>
                  <a:lnTo>
                    <a:pt x="337121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E1F4182-E118-8476-7143-9934658A1D3F}"/>
                </a:ext>
              </a:extLst>
            </p:cNvPr>
            <p:cNvSpPr/>
            <p:nvPr/>
          </p:nvSpPr>
          <p:spPr>
            <a:xfrm>
              <a:off x="5856427" y="3156458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825" kern="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512247-FB30-AB4E-094B-33894D370E3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671775" y="57404"/>
              <a:ext cx="3176016" cy="3182112"/>
            </a:xfrm>
            <a:prstGeom prst="rect">
              <a:avLst/>
            </a:prstGeom>
          </p:spPr>
        </p:pic>
        <p:sp>
          <p:nvSpPr>
            <p:cNvPr id="69" name="Shape 250">
              <a:extLst>
                <a:ext uri="{FF2B5EF4-FFF2-40B4-BE49-F238E27FC236}">
                  <a16:creationId xmlns:a16="http://schemas.microsoft.com/office/drawing/2014/main" id="{9755559E-AA5E-6F96-B556-D3B0857832E7}"/>
                </a:ext>
              </a:extLst>
            </p:cNvPr>
            <p:cNvSpPr/>
            <p:nvPr/>
          </p:nvSpPr>
          <p:spPr>
            <a:xfrm>
              <a:off x="1915490" y="2136648"/>
              <a:ext cx="619760" cy="198755"/>
            </a:xfrm>
            <a:custGeom>
              <a:avLst/>
              <a:gdLst/>
              <a:ahLst/>
              <a:cxnLst/>
              <a:rect l="0" t="0" r="0" b="0"/>
              <a:pathLst>
                <a:path w="619760" h="198755">
                  <a:moveTo>
                    <a:pt x="520446" y="0"/>
                  </a:moveTo>
                  <a:lnTo>
                    <a:pt x="619760" y="99441"/>
                  </a:lnTo>
                  <a:lnTo>
                    <a:pt x="520446" y="198755"/>
                  </a:lnTo>
                  <a:lnTo>
                    <a:pt x="520446" y="149098"/>
                  </a:lnTo>
                  <a:lnTo>
                    <a:pt x="0" y="149098"/>
                  </a:lnTo>
                  <a:lnTo>
                    <a:pt x="0" y="49784"/>
                  </a:lnTo>
                  <a:lnTo>
                    <a:pt x="520446" y="49784"/>
                  </a:lnTo>
                  <a:lnTo>
                    <a:pt x="5204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Shape 251">
              <a:extLst>
                <a:ext uri="{FF2B5EF4-FFF2-40B4-BE49-F238E27FC236}">
                  <a16:creationId xmlns:a16="http://schemas.microsoft.com/office/drawing/2014/main" id="{E10E92ED-31D3-E0A2-5393-A2F396D9A2F8}"/>
                </a:ext>
              </a:extLst>
            </p:cNvPr>
            <p:cNvSpPr/>
            <p:nvPr/>
          </p:nvSpPr>
          <p:spPr>
            <a:xfrm>
              <a:off x="1915490" y="2136648"/>
              <a:ext cx="619760" cy="198755"/>
            </a:xfrm>
            <a:custGeom>
              <a:avLst/>
              <a:gdLst/>
              <a:ahLst/>
              <a:cxnLst/>
              <a:rect l="0" t="0" r="0" b="0"/>
              <a:pathLst>
                <a:path w="619760" h="198755">
                  <a:moveTo>
                    <a:pt x="0" y="49784"/>
                  </a:moveTo>
                  <a:lnTo>
                    <a:pt x="520446" y="49784"/>
                  </a:lnTo>
                  <a:lnTo>
                    <a:pt x="520446" y="0"/>
                  </a:lnTo>
                  <a:lnTo>
                    <a:pt x="619760" y="99441"/>
                  </a:lnTo>
                  <a:lnTo>
                    <a:pt x="520446" y="198755"/>
                  </a:lnTo>
                  <a:lnTo>
                    <a:pt x="520446" y="149098"/>
                  </a:lnTo>
                  <a:lnTo>
                    <a:pt x="0" y="149098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5783" y="646020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B73CC69-1F77-50D6-320A-82431AFD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79" y="633128"/>
            <a:ext cx="5072351" cy="630884"/>
          </a:xfrm>
        </p:spPr>
        <p:txBody>
          <a:bodyPr anchor="t">
            <a:normAutofit fontScale="90000"/>
          </a:bodyPr>
          <a:lstStyle/>
          <a:p>
            <a:pPr algn="l" fontAlgn="t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If.. Else if .. else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1375B1-32C8-E4BD-B892-2D266ECF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679" y="1813947"/>
            <a:ext cx="9005452" cy="19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9016" tIns="34290" rIns="68580" bIns="6427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93763" algn="l"/>
              </a:tabLst>
            </a:pPr>
            <a:r>
              <a:rPr lang="en-US" altLang="en-US" sz="16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Java Ladder if else statements (if-</a:t>
            </a:r>
            <a:r>
              <a:rPr lang="en-US" altLang="en-US" sz="1600" b="1" u="sng" dirty="0" err="1">
                <a:solidFill>
                  <a:srgbClr val="FF0000"/>
                </a:solidFill>
                <a:ea typeface="Times New Roman" panose="02020603050405020304" pitchFamily="18" charset="0"/>
              </a:rPr>
              <a:t>elif</a:t>
            </a:r>
            <a:r>
              <a:rPr lang="en-US" altLang="en-US" sz="16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-else)</a:t>
            </a:r>
            <a:r>
              <a:rPr lang="en-US" alt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altLang="en-US" sz="1600" b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452563" lvl="2" indent="-354013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construct of Java program consist </a:t>
            </a:r>
            <a:r>
              <a:rPr lang="en-US" altLang="en-US" sz="1400" b="1" dirty="0">
                <a:solidFill>
                  <a:srgbClr val="2359F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more than one if condition.</a:t>
            </a:r>
          </a:p>
          <a:p>
            <a:pPr marL="1452563" lvl="2" indent="-354013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first condition evaluates result as true then executes the block given below it. </a:t>
            </a:r>
          </a:p>
          <a:p>
            <a:pPr marL="1452563" lvl="2" indent="-354013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condition evaluates result as false, it transfer the control at else part to test another condition.</a:t>
            </a:r>
            <a:r>
              <a:rPr lang="en-US" alt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1452563" lvl="2" indent="-354013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So, it is multi-decision making constru</a:t>
            </a:r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ct. </a:t>
            </a:r>
            <a:endParaRPr lang="en-US" alt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107DE0-20B9-9DD0-C913-2D833DA02DFF}"/>
              </a:ext>
            </a:extLst>
          </p:cNvPr>
          <p:cNvGrpSpPr/>
          <p:nvPr/>
        </p:nvGrpSpPr>
        <p:grpSpPr>
          <a:xfrm>
            <a:off x="6131557" y="3871641"/>
            <a:ext cx="3559969" cy="2677655"/>
            <a:chOff x="0" y="0"/>
            <a:chExt cx="3832225" cy="4094480"/>
          </a:xfrm>
        </p:grpSpPr>
        <p:sp>
          <p:nvSpPr>
            <p:cNvPr id="7" name="Shape 400">
              <a:extLst>
                <a:ext uri="{FF2B5EF4-FFF2-40B4-BE49-F238E27FC236}">
                  <a16:creationId xmlns:a16="http://schemas.microsoft.com/office/drawing/2014/main" id="{E7FAC59E-0DC3-E74A-68B5-C092830E2FF9}"/>
                </a:ext>
              </a:extLst>
            </p:cNvPr>
            <p:cNvSpPr/>
            <p:nvPr/>
          </p:nvSpPr>
          <p:spPr>
            <a:xfrm>
              <a:off x="0" y="0"/>
              <a:ext cx="3832225" cy="4094480"/>
            </a:xfrm>
            <a:custGeom>
              <a:avLst/>
              <a:gdLst/>
              <a:ahLst/>
              <a:cxnLst/>
              <a:rect l="0" t="0" r="0" b="0"/>
              <a:pathLst>
                <a:path w="3832225" h="4094480">
                  <a:moveTo>
                    <a:pt x="0" y="4094480"/>
                  </a:moveTo>
                  <a:lnTo>
                    <a:pt x="3832225" y="4094480"/>
                  </a:lnTo>
                  <a:lnTo>
                    <a:pt x="383222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defTabSz="685800"/>
              <a:endParaRPr lang="en-IN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30AA72-079B-FFC5-F60E-92A9BC080646}"/>
                </a:ext>
              </a:extLst>
            </p:cNvPr>
            <p:cNvSpPr/>
            <p:nvPr/>
          </p:nvSpPr>
          <p:spPr>
            <a:xfrm>
              <a:off x="3479038" y="3946272"/>
              <a:ext cx="42144" cy="1899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IN" sz="825" kern="1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825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48AE44-F557-F34E-8FAA-C85B2AEEF84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4076" y="51817"/>
              <a:ext cx="3116453" cy="39922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19D50C74-A339-9515-3555-9DF559F4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986" y="3755715"/>
            <a:ext cx="20722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2461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if ( condition-1):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825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	…………………..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		…………………..</a:t>
            </a: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ea typeface="Calibri" panose="020F0502020204030204" pitchFamily="34" charset="0"/>
              </a:rPr>
              <a:t>elif</a:t>
            </a: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(condition-2):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825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	…………………..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		………………….. </a:t>
            </a: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 err="1">
                <a:solidFill>
                  <a:srgbClr val="000000"/>
                </a:solidFill>
                <a:ea typeface="Calibri" panose="020F0502020204030204" pitchFamily="34" charset="0"/>
              </a:rPr>
              <a:t>elif</a:t>
            </a: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(condition-3):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		…………………..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		…………………..</a:t>
            </a: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 else: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		…………………..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		………………….. 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685800">
              <a:tabLst>
                <a:tab pos="171450" algn="ctr"/>
                <a:tab pos="934641" algn="ctr"/>
              </a:tabLst>
            </a:pPr>
            <a:endParaRPr lang="en-US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5783" y="646020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prstClr val="black"/>
                </a:solidFill>
                <a:latin typeface="Calibri"/>
              </a:rPr>
              <a:t>R.Padmaja, Asst. Professor, MCA Department, SITAMS</a:t>
            </a:r>
            <a:endParaRPr lang="en-US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B73CC69-1F77-50D6-320A-82431AFD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581257"/>
            <a:ext cx="5072351" cy="630884"/>
          </a:xfrm>
        </p:spPr>
        <p:txBody>
          <a:bodyPr anchor="t">
            <a:normAutofit fontScale="90000"/>
          </a:bodyPr>
          <a:lstStyle/>
          <a:p>
            <a:pPr algn="l" fontAlgn="t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Switch Statement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92E54-7202-7F57-6FE4-803F42998CDF}"/>
              </a:ext>
            </a:extLst>
          </p:cNvPr>
          <p:cNvSpPr txBox="1"/>
          <p:nvPr/>
        </p:nvSpPr>
        <p:spPr>
          <a:xfrm>
            <a:off x="1676401" y="1723600"/>
            <a:ext cx="5333999" cy="477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 n Switch Case</a:t>
            </a:r>
            <a:r>
              <a:rPr lang="en-US" sz="1200" dirty="0">
                <a:solidFill>
                  <a:srgbClr val="617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is a </a:t>
            </a:r>
            <a:r>
              <a:rPr lang="en-US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selection control statement</a:t>
            </a:r>
            <a:r>
              <a:rPr lang="en-US" sz="1200" dirty="0">
                <a:solidFill>
                  <a:srgbClr val="617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switch expression is evaluated once. </a:t>
            </a:r>
            <a:r>
              <a:rPr lang="en-US" sz="1200" b="1" i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value of the expression is compared with the values of each case; if there is a match, the associated block of code is executed. 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Then it  makes a decision based on whether the condition is true or not. 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condition is true, it evaluates the indented expression; however, if the condition is false, the indented expression under else will be evaluated. 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we need to run several conditions, you can place as many </a:t>
            </a:r>
            <a:r>
              <a:rPr lang="en-US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elif</a:t>
            </a: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conditions as necessary between the </a:t>
            </a:r>
            <a:r>
              <a:rPr lang="en-US" sz="1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</a:t>
            </a: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condition and the </a:t>
            </a:r>
            <a:r>
              <a:rPr lang="en-US" sz="1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condition. 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Switch case statements are a substitute for long if statements that compare a variable to several integral values</a:t>
            </a:r>
          </a:p>
          <a:p>
            <a:pPr marL="466725" indent="-466725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switch statement is a multiway branch statement. </a:t>
            </a:r>
            <a:r>
              <a:rPr lang="en-US" sz="1200" b="1" dirty="0">
                <a:solidFill>
                  <a:srgbClr val="617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provides an easy way to dispatch execution to different parts of code based on the value of the expression.</a:t>
            </a:r>
            <a:endParaRPr lang="en-IN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Switch Case in Python | Match-Case Statement">
            <a:extLst>
              <a:ext uri="{FF2B5EF4-FFF2-40B4-BE49-F238E27FC236}">
                <a16:creationId xmlns:a16="http://schemas.microsoft.com/office/drawing/2014/main" id="{39563937-3C78-38DB-777E-6B383293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02" y="1922389"/>
            <a:ext cx="2859526" cy="437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232" y="602701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 Iterative/Looping   Statements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I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8BD33-D901-4FB2-7899-6296DDAE9BB0}"/>
              </a:ext>
            </a:extLst>
          </p:cNvPr>
          <p:cNvSpPr txBox="1"/>
          <p:nvPr/>
        </p:nvSpPr>
        <p:spPr>
          <a:xfrm>
            <a:off x="1790688" y="1831641"/>
            <a:ext cx="8915400" cy="5217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flow of the programs written in any programming language is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sequential by default</a:t>
            </a: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first statement of the program is executed first, followed by the second, and so on. 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There may be a situation when the programmer needs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execute a block of code several times</a:t>
            </a: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this purpose, The programming languages provide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kinds of loops </a:t>
            </a: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are able to repeat some particular code numerous numbers of times. 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Looping simplifies complicated problems into smooth ones. 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allows programmers to modify the flow of the program so that rather than writing the same code, again and again, programmers are able to repeat the code a finite number of times.</a:t>
            </a:r>
          </a:p>
          <a:p>
            <a:pPr marL="403622" indent="-403622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Python, there are three different types of loops:</a:t>
            </a:r>
          </a:p>
          <a:p>
            <a:pPr defTabSz="685800">
              <a:lnSpc>
                <a:spcPct val="150000"/>
              </a:lnSpc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1600" b="1" dirty="0">
                <a:solidFill>
                  <a:srgbClr val="2359F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Loop</a:t>
            </a:r>
          </a:p>
          <a:p>
            <a:pPr defTabSz="685800">
              <a:lnSpc>
                <a:spcPct val="150000"/>
              </a:lnSpc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While Loop and </a:t>
            </a:r>
          </a:p>
          <a:p>
            <a:pPr defTabSz="685800">
              <a:lnSpc>
                <a:spcPct val="150000"/>
              </a:lnSpc>
              <a:tabLst>
                <a:tab pos="335756" algn="l"/>
              </a:tabLst>
            </a:pPr>
            <a:r>
              <a:rPr lang="en-US" sz="1600" b="1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1600" b="1" dirty="0">
                <a:solidFill>
                  <a:srgbClr val="2359F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Nested Loop.</a:t>
            </a:r>
          </a:p>
        </p:txBody>
      </p:sp>
    </p:spTree>
    <p:extLst>
      <p:ext uri="{BB962C8B-B14F-4D97-AF65-F5344CB8AC3E}">
        <p14:creationId xmlns:p14="http://schemas.microsoft.com/office/powerpoint/2010/main" val="714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232" y="621496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For Statement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IN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84FC7-FB77-93B1-873C-712F7A79E773}"/>
              </a:ext>
            </a:extLst>
          </p:cNvPr>
          <p:cNvSpPr txBox="1"/>
          <p:nvPr/>
        </p:nvSpPr>
        <p:spPr>
          <a:xfrm>
            <a:off x="1721636" y="1700319"/>
            <a:ext cx="4343400" cy="327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335756" algn="l"/>
              </a:tabLst>
            </a:pPr>
            <a:r>
              <a:rPr lang="en-US" b="1" dirty="0">
                <a:solidFill>
                  <a:srgbClr val="2359F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Loop</a:t>
            </a:r>
          </a:p>
          <a:p>
            <a:pPr marL="472679" indent="-403622" algn="just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350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for loop is used in the case where a programmer needs to execute a part of the code until the given condition is satisfied. </a:t>
            </a:r>
          </a:p>
          <a:p>
            <a:pPr marL="472679" indent="-403622" algn="just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350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for loop is also called a pre-tested loop. </a:t>
            </a:r>
          </a:p>
          <a:p>
            <a:pPr marL="472679" indent="-403622" algn="just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r>
              <a:rPr lang="en-US" sz="1350" dirty="0">
                <a:solidFill>
                  <a:srgbClr val="3D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best to use for loop if the number of iterations is known in advance</a:t>
            </a:r>
            <a:r>
              <a:rPr lang="en-US" sz="1350" dirty="0">
                <a:solidFill>
                  <a:srgbClr val="3D3D3D"/>
                </a:solidFill>
                <a:latin typeface="Lato" panose="020F0502020204030203" pitchFamily="34" charset="0"/>
              </a:rPr>
              <a:t>.</a:t>
            </a:r>
          </a:p>
          <a:p>
            <a:pPr marL="69057" algn="just" defTabSz="685800">
              <a:lnSpc>
                <a:spcPct val="150000"/>
              </a:lnSpc>
              <a:tabLst>
                <a:tab pos="335756" algn="l"/>
              </a:tabLst>
            </a:pPr>
            <a:endParaRPr lang="en-US" sz="1350" dirty="0">
              <a:solidFill>
                <a:srgbClr val="3D3D3D"/>
              </a:solidFill>
              <a:latin typeface="Lato" panose="020F0502020204030203" pitchFamily="34" charset="0"/>
            </a:endParaRPr>
          </a:p>
          <a:p>
            <a:pPr marL="69057" algn="just" defTabSz="685800">
              <a:lnSpc>
                <a:spcPct val="150000"/>
              </a:lnSpc>
              <a:tabLst>
                <a:tab pos="335756" algn="l"/>
              </a:tabLst>
            </a:pPr>
            <a:endParaRPr lang="en-US" sz="1350" dirty="0">
              <a:solidFill>
                <a:srgbClr val="3D3D3D"/>
              </a:solidFill>
              <a:latin typeface="Lato" panose="020F0502020204030203" pitchFamily="34" charset="0"/>
            </a:endParaRPr>
          </a:p>
          <a:p>
            <a:pPr marL="472679" indent="-403622" algn="just" defTabSz="6858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35756" algn="l"/>
              </a:tabLst>
            </a:pPr>
            <a:endParaRPr lang="en-IN" sz="1350" b="1" dirty="0">
              <a:solidFill>
                <a:srgbClr val="2359F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3" descr="for loop in Python">
            <a:extLst>
              <a:ext uri="{FF2B5EF4-FFF2-40B4-BE49-F238E27FC236}">
                <a16:creationId xmlns:a16="http://schemas.microsoft.com/office/drawing/2014/main" id="{D7AC5348-B28C-23F5-A84C-85AF575E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82" y="2160282"/>
            <a:ext cx="3525719" cy="415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27F0C36-147D-960F-06E6-6D811E44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117" y="4075036"/>
            <a:ext cx="5008681" cy="8129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77AA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statement </a:t>
            </a:r>
            <a:r>
              <a:rPr lang="en-US" altLang="en-US" sz="1600" i="1" dirty="0">
                <a:solidFill>
                  <a:srgbClr val="990055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 statement </a:t>
            </a:r>
            <a:r>
              <a:rPr lang="en-US" altLang="en-US" sz="1600" i="1" dirty="0">
                <a:solidFill>
                  <a:srgbClr val="990055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 statement </a:t>
            </a:r>
            <a:r>
              <a:rPr lang="en-US" altLang="en-US" sz="1600" i="1" dirty="0">
                <a:solidFill>
                  <a:srgbClr val="990055"/>
                </a:solidFill>
                <a:latin typeface="Consolas" panose="020B0609020204030204" pitchFamily="49" charset="0"/>
              </a:rPr>
              <a:t>3</a:t>
            </a: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{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i="1" dirty="0">
                <a:solidFill>
                  <a:srgbClr val="708090"/>
                </a:solidFill>
                <a:latin typeface="Consolas" panose="020B0609020204030204" pitchFamily="49" charset="0"/>
              </a:rPr>
              <a:t>// code block to be executed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999999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prstClr val="black"/>
                </a:solidFill>
                <a:latin typeface="Calibri"/>
              </a:rPr>
              <a:t> </a:t>
            </a: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322AA-D9E8-5409-7D53-E275B738C5D6}"/>
              </a:ext>
            </a:extLst>
          </p:cNvPr>
          <p:cNvSpPr txBox="1"/>
          <p:nvPr/>
        </p:nvSpPr>
        <p:spPr>
          <a:xfrm>
            <a:off x="1937437" y="4821867"/>
            <a:ext cx="4627880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Statement 1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is executed (one time) before the execution of the code block.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Statement 2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defines the condition for executing the code block.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Statement 3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is executed (every time) after the code block has been executed.</a:t>
            </a:r>
          </a:p>
        </p:txBody>
      </p:sp>
    </p:spTree>
    <p:extLst>
      <p:ext uri="{BB962C8B-B14F-4D97-AF65-F5344CB8AC3E}">
        <p14:creationId xmlns:p14="http://schemas.microsoft.com/office/powerpoint/2010/main" val="30428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232" y="621496"/>
            <a:ext cx="7416372" cy="59770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While Statement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I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F21B4-00AE-E731-6B3D-C1CA50F853EE}"/>
              </a:ext>
            </a:extLst>
          </p:cNvPr>
          <p:cNvSpPr txBox="1"/>
          <p:nvPr/>
        </p:nvSpPr>
        <p:spPr>
          <a:xfrm>
            <a:off x="1752600" y="1688641"/>
            <a:ext cx="4876800" cy="5039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</a:t>
            </a:r>
            <a:r>
              <a:rPr lang="en-US" sz="13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while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loop statement in Python programming language repeatedly executes a target statement as long as a given condition is true.</a:t>
            </a:r>
            <a:endParaRPr lang="en-US" sz="13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Heebo" pitchFamily="2" charset="-79"/>
            </a:endParaRPr>
          </a:p>
          <a:p>
            <a:pPr marL="214313" indent="-214313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syntax of a </a:t>
            </a:r>
            <a:r>
              <a:rPr lang="en-US" sz="13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while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loop in Python programming language is </a:t>
            </a:r>
          </a:p>
          <a:p>
            <a:pPr algn="just" defTabSz="685800">
              <a:lnSpc>
                <a:spcPct val="150000"/>
              </a:lnSpc>
            </a:pPr>
            <a:endParaRPr lang="en-US" sz="13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85800">
              <a:lnSpc>
                <a:spcPct val="150000"/>
              </a:lnSpc>
            </a:pPr>
            <a:endParaRPr lang="en-US" sz="135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6700" indent="-266700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Here, </a:t>
            </a:r>
            <a:r>
              <a:rPr lang="en-US" sz="13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statement(s)</a:t>
            </a: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may be a single statement or a block of statements. The loop iterates while the condition is true. </a:t>
            </a:r>
          </a:p>
          <a:p>
            <a:pPr marL="266700" indent="-266700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the condition becomes false, program control passes to the line immediately following the loop.</a:t>
            </a:r>
          </a:p>
          <a:p>
            <a:pPr marL="266700" indent="-266700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Python, all the statements indented by the same number of character spaces after a programming construct are considered to be part of a single block of code. </a:t>
            </a:r>
          </a:p>
          <a:p>
            <a:pPr marL="266700" indent="-266700" algn="just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Python uses indentation as its method of grouping statements.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7FD0F-971C-48DB-1EE8-BCBA646C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3124201"/>
            <a:ext cx="2070819" cy="67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while loop in Python">
            <a:extLst>
              <a:ext uri="{FF2B5EF4-FFF2-40B4-BE49-F238E27FC236}">
                <a16:creationId xmlns:a16="http://schemas.microsoft.com/office/drawing/2014/main" id="{80FB38AB-3FC2-3390-60AE-08FB59A2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4" y="2005679"/>
            <a:ext cx="3429007" cy="424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9DA9-BFB5-F325-AC4A-E6B57BF5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15D95-9187-5252-1967-5707CF85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76" y="1782501"/>
            <a:ext cx="9059953" cy="4163899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DD05B6B-8533-F0D5-4CAC-88E753FB810A}"/>
              </a:ext>
            </a:extLst>
          </p:cNvPr>
          <p:cNvSpPr txBox="1">
            <a:spLocks/>
          </p:cNvSpPr>
          <p:nvPr/>
        </p:nvSpPr>
        <p:spPr>
          <a:xfrm>
            <a:off x="851086" y="772610"/>
            <a:ext cx="10241280" cy="639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IN" sz="3200">
                <a:solidFill>
                  <a:srgbClr val="C00000"/>
                </a:solidFill>
                <a:latin typeface="Boucherie Block" panose="02000506000000020004" pitchFamily="2" charset="0"/>
              </a:rPr>
              <a:t>Applying Javascript(Internal and External)</a:t>
            </a:r>
            <a:endParaRPr lang="en-IN" sz="32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36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232" y="621496"/>
            <a:ext cx="7416372" cy="59770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N" sz="3500" b="1" dirty="0" err="1">
                <a:solidFill>
                  <a:schemeClr val="bg1"/>
                </a:solidFill>
                <a:latin typeface="Cambria" pitchFamily="18" charset="0"/>
              </a:rPr>
              <a:t>Do..While</a:t>
            </a:r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 Statement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0372" y="6481447"/>
            <a:ext cx="1247620" cy="31351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700" dirty="0" err="1">
                <a:solidFill>
                  <a:prstClr val="black"/>
                </a:solidFill>
                <a:latin typeface="Calibri"/>
              </a:rPr>
              <a:t>R.Padmaja</a:t>
            </a:r>
            <a:r>
              <a:rPr lang="en-US" sz="700" dirty="0">
                <a:solidFill>
                  <a:prstClr val="black"/>
                </a:solidFill>
                <a:latin typeface="Calibri"/>
              </a:rPr>
              <a:t>, Asst. Professor, MCA Department, SITAMS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232" y="1854857"/>
            <a:ext cx="8992568" cy="4639069"/>
          </a:xfrm>
        </p:spPr>
        <p:txBody>
          <a:bodyPr>
            <a:normAutofit/>
          </a:bodyPr>
          <a:lstStyle/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>
              <a:latin typeface="Cambria" pitchFamily="18" charset="0"/>
              <a:cs typeface="Lucida Sans Unicode" pitchFamily="34" charset="0"/>
            </a:endParaRPr>
          </a:p>
          <a:p>
            <a:pPr fontAlgn="t">
              <a:lnSpc>
                <a:spcPct val="90000"/>
              </a:lnSpc>
              <a:spcBef>
                <a:spcPts val="0"/>
              </a:spcBef>
              <a:buNone/>
            </a:pPr>
            <a:endParaRPr lang="en-IN" sz="1800" dirty="0"/>
          </a:p>
        </p:txBody>
      </p:sp>
      <p:pic>
        <p:nvPicPr>
          <p:cNvPr id="5122" name="Picture 2" descr="Java do while loop - Javatpoint">
            <a:extLst>
              <a:ext uri="{FF2B5EF4-FFF2-40B4-BE49-F238E27FC236}">
                <a16:creationId xmlns:a16="http://schemas.microsoft.com/office/drawing/2014/main" id="{6D5F03B2-11D6-FEAF-2586-DC7B85B0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94877"/>
            <a:ext cx="3086100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F0935-BEAC-8043-C57A-BCDC96FEFA62}"/>
              </a:ext>
            </a:extLst>
          </p:cNvPr>
          <p:cNvSpPr txBox="1"/>
          <p:nvPr/>
        </p:nvSpPr>
        <p:spPr>
          <a:xfrm>
            <a:off x="1676400" y="2241995"/>
            <a:ext cx="4838700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Java </a:t>
            </a:r>
            <a:r>
              <a:rPr lang="en-US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do-while loop</a:t>
            </a: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is used to iterate a part of the program repeatedly, until the specified condition is true. </a:t>
            </a:r>
          </a:p>
          <a:p>
            <a:pPr marL="538163" indent="-5381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number of iteration is not fixed and you must have to execute the loop at least once, it is recommended to use a do-while loop</a:t>
            </a:r>
            <a:r>
              <a:rPr lang="en-US" b="1" dirty="0">
                <a:solidFill>
                  <a:srgbClr val="333333"/>
                </a:solidFill>
                <a:latin typeface="inter-regular"/>
              </a:rPr>
              <a:t>.</a:t>
            </a:r>
            <a:endParaRPr lang="en-IN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0B6FF8-8496-9759-F7E2-3AF52ED95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38" y="5174301"/>
            <a:ext cx="4123462" cy="1386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90C50-07CB-949D-6AE0-C7701272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A1A8B-29B3-1A62-AB05-353AB2CD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8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39DD4-4732-56B9-7A0F-9E30C538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232" y="621496"/>
            <a:ext cx="7416372" cy="59770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N" sz="3500" b="1" dirty="0">
                <a:solidFill>
                  <a:schemeClr val="bg1"/>
                </a:solidFill>
                <a:latin typeface="Cambria" pitchFamily="18" charset="0"/>
              </a:rPr>
              <a:t>FUNCTIONS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067D4-DC31-99DD-89D5-03BD1FFDD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688642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55BBA-7903-16F5-F813-5F67E4E0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1638" y="2010759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7FCC2E-F354-B3FD-0703-4D0C3900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467" y="1897247"/>
            <a:ext cx="8218024" cy="47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EE0D9-7675-013A-0987-4FDCCC55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D7E10-B4BA-78D4-4968-50167F64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53" y="1888769"/>
            <a:ext cx="9579838" cy="3493459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ADF742B0-1903-6CC2-C871-1BA34CA74C6D}"/>
              </a:ext>
            </a:extLst>
          </p:cNvPr>
          <p:cNvSpPr txBox="1">
            <a:spLocks/>
          </p:cNvSpPr>
          <p:nvPr/>
        </p:nvSpPr>
        <p:spPr>
          <a:xfrm>
            <a:off x="851086" y="772610"/>
            <a:ext cx="10241280" cy="639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IN" sz="3200">
                <a:solidFill>
                  <a:srgbClr val="C00000"/>
                </a:solidFill>
                <a:latin typeface="Boucherie Block" panose="02000506000000020004" pitchFamily="2" charset="0"/>
              </a:rPr>
              <a:t>Applying Javascript(Internal and External)</a:t>
            </a:r>
            <a:endParaRPr lang="en-IN" sz="32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5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CA85-A2FF-2582-B775-C973A368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E636B-A981-CAA9-0519-B8BD7E11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2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document and window object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453385-1B64-93C1-CD0B-12799CDD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31" y="1808821"/>
            <a:ext cx="8287473" cy="4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A4D5-1F4E-7C8F-014E-26C854F2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28110-4E3D-55FE-F504-5A1F7FB3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92" y="1713054"/>
            <a:ext cx="9479665" cy="458357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708F339-641E-4CB0-3A56-AD81925F1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86" y="772610"/>
            <a:ext cx="10241280" cy="639501"/>
          </a:xfrm>
        </p:spPr>
        <p:txBody>
          <a:bodyPr/>
          <a:lstStyle/>
          <a:p>
            <a:r>
              <a:rPr lang="en-IN" sz="32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document and window object </a:t>
            </a:r>
          </a:p>
        </p:txBody>
      </p:sp>
    </p:spTree>
    <p:extLst>
      <p:ext uri="{BB962C8B-B14F-4D97-AF65-F5344CB8AC3E}">
        <p14:creationId xmlns:p14="http://schemas.microsoft.com/office/powerpoint/2010/main" val="86828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4746-2BC9-2963-DC51-2FE7E24C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742146-DC28-1459-67C8-AB9A033A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2" y="1956122"/>
            <a:ext cx="5621554" cy="4489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D7F13-5116-6C5B-AE64-C2E97084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35" y="2952489"/>
            <a:ext cx="4517076" cy="1976768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4EA267D4-5849-19BE-D9C3-74DFB29C58B1}"/>
              </a:ext>
            </a:extLst>
          </p:cNvPr>
          <p:cNvSpPr txBox="1">
            <a:spLocks/>
          </p:cNvSpPr>
          <p:nvPr/>
        </p:nvSpPr>
        <p:spPr>
          <a:xfrm>
            <a:off x="851086" y="772610"/>
            <a:ext cx="10241280" cy="639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IN" sz="3200">
                <a:solidFill>
                  <a:srgbClr val="C00000"/>
                </a:solidFill>
                <a:latin typeface="Boucherie Block" panose="02000506000000020004" pitchFamily="2" charset="0"/>
              </a:rPr>
              <a:t>Introduction to document and window object </a:t>
            </a:r>
            <a:endParaRPr lang="en-IN" sz="32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513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4.potx" id="{C76E1CB0-558D-4FB9-AA8B-DAB0BFDB970A}" vid="{87D4F3E9-C3BB-413B-A87E-0B7BB674A5C4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{EFBD23A6-4C90-4216-9CC9-9AA694335286}tf67061901_win32</Template>
  <TotalTime>302</TotalTime>
  <Words>1803</Words>
  <Application>Microsoft Office PowerPoint</Application>
  <PresentationFormat>Widescreen</PresentationFormat>
  <Paragraphs>256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Algerian</vt:lpstr>
      <vt:lpstr>Arial</vt:lpstr>
      <vt:lpstr>Boucherie Block</vt:lpstr>
      <vt:lpstr>Calibri</vt:lpstr>
      <vt:lpstr>Cambria</vt:lpstr>
      <vt:lpstr>Century Gothic</vt:lpstr>
      <vt:lpstr>Consolas</vt:lpstr>
      <vt:lpstr>Courier New</vt:lpstr>
      <vt:lpstr>Daytona Condensed Light</vt:lpstr>
      <vt:lpstr>inter-bold</vt:lpstr>
      <vt:lpstr>inter-regular</vt:lpstr>
      <vt:lpstr>Lato</vt:lpstr>
      <vt:lpstr>Posterama</vt:lpstr>
      <vt:lpstr>Times New Roman</vt:lpstr>
      <vt:lpstr>Wingdings</vt:lpstr>
      <vt:lpstr>Wingdings 2</vt:lpstr>
      <vt:lpstr>Custom</vt:lpstr>
      <vt:lpstr>Quotable</vt:lpstr>
      <vt:lpstr>Office Theme</vt:lpstr>
      <vt:lpstr>UNIT -II</vt:lpstr>
      <vt:lpstr>PowerPoint Presentation</vt:lpstr>
      <vt:lpstr>Introduction to javascript</vt:lpstr>
      <vt:lpstr>Applying Javascript(Internal and External)</vt:lpstr>
      <vt:lpstr>PowerPoint Presentation</vt:lpstr>
      <vt:lpstr>PowerPoint Presentation</vt:lpstr>
      <vt:lpstr>Introduction to document and window object </vt:lpstr>
      <vt:lpstr>Introduction to document and window object </vt:lpstr>
      <vt:lpstr>PowerPoint Presentation</vt:lpstr>
      <vt:lpstr>PowerPoint Presentation</vt:lpstr>
      <vt:lpstr>Variables and operators</vt:lpstr>
      <vt:lpstr> 3.4)   OPERATORS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precedence</vt:lpstr>
      <vt:lpstr>Data types</vt:lpstr>
      <vt:lpstr>Number type conversions</vt:lpstr>
      <vt:lpstr>Math Functions</vt:lpstr>
      <vt:lpstr>String  Functions</vt:lpstr>
      <vt:lpstr>String  Functions</vt:lpstr>
      <vt:lpstr>String  Functions</vt:lpstr>
      <vt:lpstr>Arrays and its functions</vt:lpstr>
      <vt:lpstr>Arrays and its functions</vt:lpstr>
      <vt:lpstr>Arrays and its functions</vt:lpstr>
      <vt:lpstr>Arrays and its functions</vt:lpstr>
      <vt:lpstr>Arrays and its functions</vt:lpstr>
      <vt:lpstr>Arrays and its functions</vt:lpstr>
      <vt:lpstr>Control statements </vt:lpstr>
      <vt:lpstr>Control Statements</vt:lpstr>
      <vt:lpstr> Selection  Statements</vt:lpstr>
      <vt:lpstr>Simple If</vt:lpstr>
      <vt:lpstr>If.. Else </vt:lpstr>
      <vt:lpstr>If.. Else if .. else</vt:lpstr>
      <vt:lpstr>Switch Statement</vt:lpstr>
      <vt:lpstr> Iterative/Looping   Statements</vt:lpstr>
      <vt:lpstr>For Statement</vt:lpstr>
      <vt:lpstr>While Statement</vt:lpstr>
      <vt:lpstr>Do..While Statement</vt:lpstr>
      <vt:lpstr>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Padmaja Kishore</dc:creator>
  <cp:lastModifiedBy>Padmaja Kishore</cp:lastModifiedBy>
  <cp:revision>2</cp:revision>
  <dcterms:created xsi:type="dcterms:W3CDTF">2025-03-28T03:22:05Z</dcterms:created>
  <dcterms:modified xsi:type="dcterms:W3CDTF">2025-04-02T10:45:45Z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