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62" r:id="rId4"/>
    <p:sldId id="261" r:id="rId5"/>
    <p:sldId id="291" r:id="rId6"/>
    <p:sldId id="311" r:id="rId7"/>
    <p:sldId id="293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71" r:id="rId16"/>
    <p:sldId id="267" r:id="rId17"/>
    <p:sldId id="308" r:id="rId18"/>
    <p:sldId id="274" r:id="rId19"/>
    <p:sldId id="275" r:id="rId20"/>
    <p:sldId id="276" r:id="rId21"/>
    <p:sldId id="277" r:id="rId22"/>
    <p:sldId id="281" r:id="rId23"/>
    <p:sldId id="292" r:id="rId24"/>
    <p:sldId id="278" r:id="rId25"/>
    <p:sldId id="279" r:id="rId26"/>
    <p:sldId id="280" r:id="rId27"/>
    <p:sldId id="312" r:id="rId28"/>
    <p:sldId id="282" r:id="rId29"/>
    <p:sldId id="283" r:id="rId30"/>
    <p:sldId id="284" r:id="rId31"/>
    <p:sldId id="285" r:id="rId32"/>
    <p:sldId id="309" r:id="rId33"/>
    <p:sldId id="310" r:id="rId34"/>
    <p:sldId id="313" r:id="rId35"/>
    <p:sldId id="288" r:id="rId36"/>
    <p:sldId id="294" r:id="rId37"/>
    <p:sldId id="300" r:id="rId38"/>
    <p:sldId id="302" r:id="rId39"/>
    <p:sldId id="303" r:id="rId40"/>
    <p:sldId id="301" r:id="rId41"/>
    <p:sldId id="304" r:id="rId42"/>
    <p:sldId id="298" r:id="rId43"/>
    <p:sldId id="305" r:id="rId44"/>
    <p:sldId id="299" r:id="rId45"/>
    <p:sldId id="306" r:id="rId46"/>
    <p:sldId id="30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90" autoAdjust="0"/>
  </p:normalViewPr>
  <p:slideViewPr>
    <p:cSldViewPr>
      <p:cViewPr varScale="1">
        <p:scale>
          <a:sx n="85" d="100"/>
          <a:sy n="85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97F72-FD5C-489E-8E8B-A0462212A728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C8DF-E839-40D8-872B-67999B2E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07B4F-58F1-4D13-A263-97C7E79EA4AD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C6A7E-54B1-461B-8486-EFDD1B3E61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India is still developing but not developed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696200" cy="144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1"/>
            <a:ext cx="38862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country’s first indigenous aircraft prototype ,developed by </a:t>
            </a:r>
          </a:p>
          <a:p>
            <a:pPr>
              <a:buNone/>
            </a:pPr>
            <a:r>
              <a:rPr lang="en-US" dirty="0" smtClean="0"/>
              <a:t>    $11.2 billion by Mahindra &amp;Mahindra group.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2" descr="C:\Documents and Settings\pradeep\Desktop\New Folder (3)\first ind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26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navy</a:t>
            </a:r>
            <a:endParaRPr lang="en-US" dirty="0"/>
          </a:p>
        </p:txBody>
      </p:sp>
      <p:pic>
        <p:nvPicPr>
          <p:cNvPr id="1026" name="Picture 2" descr="C:\Documents and Settings\pradeep\Desktop\New Folder (3)\indian-na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   Cruise 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Operated in international waters &amp; Indian territorial waters.</a:t>
            </a:r>
          </a:p>
          <a:p>
            <a:r>
              <a:rPr lang="en-US" dirty="0" smtClean="0"/>
              <a:t>Operation-confirm laws &amp; regulations of the country concerned.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pradeep\Desktop\New Folder (3)\Cruise Shi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57400"/>
            <a:ext cx="40005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	Hybrid cars-Release o2</a:t>
            </a:r>
            <a:endParaRPr lang="en-US" dirty="0"/>
          </a:p>
        </p:txBody>
      </p:sp>
      <p:pic>
        <p:nvPicPr>
          <p:cNvPr id="3074" name="Picture 2" descr="C:\Documents and Settings\pradeep\Desktop\New Folder (3)\ca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2657475" cy="2028031"/>
          </a:xfrm>
          <a:prstGeom prst="rect">
            <a:avLst/>
          </a:prstGeom>
          <a:noFill/>
        </p:spPr>
      </p:pic>
      <p:pic>
        <p:nvPicPr>
          <p:cNvPr id="3075" name="Picture 3" descr="C:\Documents and Settings\pradeep\Desktop\New Folder (3)\ca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2819400" cy="1981200"/>
          </a:xfrm>
          <a:prstGeom prst="rect">
            <a:avLst/>
          </a:prstGeom>
          <a:noFill/>
        </p:spPr>
      </p:pic>
      <p:pic>
        <p:nvPicPr>
          <p:cNvPr id="3076" name="Picture 4" descr="C:\Documents and Settings\pradeep\Desktop\New Folder (3)\car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3581400" cy="2057400"/>
          </a:xfrm>
          <a:prstGeom prst="rect">
            <a:avLst/>
          </a:prstGeom>
          <a:noFill/>
        </p:spPr>
      </p:pic>
      <p:pic>
        <p:nvPicPr>
          <p:cNvPr id="3077" name="Picture 5" descr="C:\Documents and Settings\pradeep\Desktop\New Folder (3)\vehicle-own-energy-sourc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67200"/>
            <a:ext cx="350520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	  Bullet Trains</a:t>
            </a:r>
            <a:endParaRPr lang="en-US" dirty="0"/>
          </a:p>
        </p:txBody>
      </p:sp>
      <p:pic>
        <p:nvPicPr>
          <p:cNvPr id="2050" name="Picture 2" descr="C:\Documents and Settings\pradeep\Desktop\New Folder (3)\bullet-t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99944"/>
            <a:ext cx="5486400" cy="319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AGRICULTURE </a:t>
            </a:r>
            <a:endParaRPr lang="en-US" dirty="0"/>
          </a:p>
        </p:txBody>
      </p:sp>
      <p:pic>
        <p:nvPicPr>
          <p:cNvPr id="1026" name="Picture 2" descr="C:\Documents and Settings\pradeep\Desktop\agricu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2619375" cy="1981200"/>
          </a:xfrm>
          <a:prstGeom prst="rect">
            <a:avLst/>
          </a:prstGeom>
          <a:noFill/>
        </p:spPr>
      </p:pic>
      <p:pic>
        <p:nvPicPr>
          <p:cNvPr id="1027" name="Picture 3" descr="C:\Documents and Settings\pradeep\Desktop\agr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2762250" cy="2381250"/>
          </a:xfrm>
          <a:prstGeom prst="rect">
            <a:avLst/>
          </a:prstGeom>
          <a:noFill/>
        </p:spPr>
      </p:pic>
      <p:pic>
        <p:nvPicPr>
          <p:cNvPr id="1028" name="Picture 4" descr="C:\Documents and Settings\pradeep\Desktop\Hi-tech-Agricul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648199"/>
            <a:ext cx="3429000" cy="199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gricul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066800"/>
            <a:ext cx="777240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DEFENCE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Ministry of defence is charged with responsible for internal &amp; external security of  Republic of India.</a:t>
            </a:r>
          </a:p>
          <a:p>
            <a:r>
              <a:rPr lang="en-US" dirty="0" smtClean="0"/>
              <a:t>DRDO is  an agency of Republic of India.</a:t>
            </a:r>
            <a:endParaRPr lang="en-US" dirty="0"/>
          </a:p>
        </p:txBody>
      </p:sp>
      <p:pic>
        <p:nvPicPr>
          <p:cNvPr id="3074" name="Picture 2" descr="C:\Documents and Settings\pradeep\My Documents\Downloads\270px-Indian_Ministry_of_Defence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429000" cy="2133600"/>
          </a:xfrm>
          <a:prstGeom prst="rect">
            <a:avLst/>
          </a:prstGeom>
          <a:noFill/>
        </p:spPr>
      </p:pic>
      <p:pic>
        <p:nvPicPr>
          <p:cNvPr id="3075" name="Picture 3" descr="C:\Documents and Settings\pradeep\My Documents\Downloads\250px-DRDO_Bhaw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3352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Kill vehicle</a:t>
            </a:r>
            <a:endParaRPr lang="en-US" dirty="0"/>
          </a:p>
        </p:txBody>
      </p:sp>
      <p:pic>
        <p:nvPicPr>
          <p:cNvPr id="4098" name="Picture 2" descr="C:\Documents and Settings\pradeep\Desktop\New Folder (3)\de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648200" cy="4648200"/>
          </a:xfrm>
          <a:prstGeom prst="rect">
            <a:avLst/>
          </a:prstGeom>
          <a:noFill/>
        </p:spPr>
      </p:pic>
      <p:pic>
        <p:nvPicPr>
          <p:cNvPr id="4" name="Picture 2" descr="C:\Documents and Settings\pradeep\Desktop\New Folder (3)\Copy of tech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to read terrorists mind</a:t>
            </a:r>
            <a:endParaRPr lang="en-US" dirty="0"/>
          </a:p>
        </p:txBody>
      </p:sp>
      <p:pic>
        <p:nvPicPr>
          <p:cNvPr id="7170" name="Picture 2" descr="C:\Documents and Settings\pradeep\Desktop\New Folder (3)\india-develops-technology-to-read-terrorist-s-mi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17339"/>
            <a:ext cx="4038600" cy="3440960"/>
          </a:xfrm>
          <a:prstGeom prst="rect">
            <a:avLst/>
          </a:prstGeom>
          <a:noFill/>
        </p:spPr>
      </p:pic>
      <p:pic>
        <p:nvPicPr>
          <p:cNvPr id="7171" name="Picture 3" descr="C:\Documents and Settings\pradeep\Desktop\New Folder (3)\reading+the+mi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TEHNOLOGY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AGRICULTURE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DEFENCE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EDUCATION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       	AGNI5</a:t>
            </a:r>
            <a:endParaRPr lang="en-US" dirty="0"/>
          </a:p>
        </p:txBody>
      </p:sp>
      <p:pic>
        <p:nvPicPr>
          <p:cNvPr id="8194" name="Picture 2" descr="C:\Documents and Settings\pradeep\Desktop\New Folder (3)\agni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100387" cy="3810000"/>
          </a:xfrm>
          <a:prstGeom prst="rect">
            <a:avLst/>
          </a:prstGeom>
          <a:noFill/>
        </p:spPr>
      </p:pic>
      <p:pic>
        <p:nvPicPr>
          <p:cNvPr id="8195" name="Picture 3" descr="C:\Documents and Settings\pradeep\Desktop\New Folder (3)\ag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06228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   BRAHMOS</a:t>
            </a:r>
            <a:endParaRPr lang="en-US" dirty="0"/>
          </a:p>
        </p:txBody>
      </p:sp>
      <p:pic>
        <p:nvPicPr>
          <p:cNvPr id="9218" name="Picture 2" descr="C:\Documents and Settings\pradeep\Desktop\New Folder (3)\brahmos_sunbu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067957" cy="4389437"/>
          </a:xfrm>
          <a:prstGeom prst="rect">
            <a:avLst/>
          </a:prstGeom>
          <a:noFill/>
        </p:spPr>
      </p:pic>
      <p:pic>
        <p:nvPicPr>
          <p:cNvPr id="9219" name="Picture 3" descr="C:\Documents and Settings\pradeep\Desktop\New Folder (3)\def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23622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 the  growth of country there are  various  factors  involved,but Education  is one factor which leads  all others.</a:t>
            </a:r>
          </a:p>
          <a:p>
            <a:r>
              <a:rPr lang="en-US" dirty="0" smtClean="0"/>
              <a:t> Some world famous universities are….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IIT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AIMS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institutions</a:t>
            </a:r>
            <a:endParaRPr lang="en-US" dirty="0"/>
          </a:p>
        </p:txBody>
      </p:sp>
      <p:pic>
        <p:nvPicPr>
          <p:cNvPr id="5122" name="Picture 2" descr="C:\Documents and Settings\pradeep\Desktop\New Folder (3)\Skyline-Engineering College Noi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38600" cy="3200399"/>
          </a:xfrm>
          <a:prstGeom prst="rect">
            <a:avLst/>
          </a:prstGeom>
          <a:noFill/>
        </p:spPr>
      </p:pic>
      <p:pic>
        <p:nvPicPr>
          <p:cNvPr id="1026" name="Picture 2" descr="C:\Documents and Settings\pradeep\Desktop\New Folder (3)\Indian-Institute-of-Technology-Del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I -SLATE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4038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a solar powered tablet  for rural Indian students.</a:t>
            </a:r>
          </a:p>
          <a:p>
            <a:r>
              <a:rPr lang="en-US" dirty="0" smtClean="0"/>
              <a:t>This enables 100 million Indian rural students to study through this electronic slates. </a:t>
            </a:r>
            <a:endParaRPr lang="en-US" dirty="0"/>
          </a:p>
        </p:txBody>
      </p:sp>
      <p:pic>
        <p:nvPicPr>
          <p:cNvPr id="10242" name="Picture 2" descr="C:\Documents and Settings\pradeep\Desktop\New Folder (3)\edu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06249"/>
            <a:ext cx="4038600" cy="226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EDUSAT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launched from SDSC.</a:t>
            </a:r>
          </a:p>
          <a:p>
            <a:r>
              <a:rPr lang="en-US" dirty="0" smtClean="0"/>
              <a:t>EDUSAT  is developed for  Distance  education.</a:t>
            </a:r>
            <a:endParaRPr lang="en-US" dirty="0"/>
          </a:p>
        </p:txBody>
      </p:sp>
      <p:pic>
        <p:nvPicPr>
          <p:cNvPr id="11266" name="Picture 2" descr="C:\Documents and Settings\pradeep\Desktop\New Folder (3)\tech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22200"/>
            <a:ext cx="4038600" cy="243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India has the world’s second fastest growing economy.</a:t>
            </a:r>
          </a:p>
          <a:p>
            <a:r>
              <a:rPr lang="en-US" dirty="0" smtClean="0"/>
              <a:t>Many nations are  moving to forge better relationship with India. </a:t>
            </a:r>
            <a:endParaRPr lang="en-US" dirty="0"/>
          </a:p>
        </p:txBody>
      </p:sp>
      <p:pic>
        <p:nvPicPr>
          <p:cNvPr id="13314" name="Picture 2" descr="C:\Documents and Settings\pradeep\Desktop\New Folder (3)\econom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2819400" cy="1981200"/>
          </a:xfrm>
          <a:prstGeom prst="rect">
            <a:avLst/>
          </a:prstGeom>
          <a:noFill/>
        </p:spPr>
      </p:pic>
      <p:pic>
        <p:nvPicPr>
          <p:cNvPr id="13315" name="Picture 3" descr="C:\Documents and Settings\pradeep\Desktop\New Folder (3)\licensing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40200"/>
            <a:ext cx="284480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adeep\Desktop\New Folder (3)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86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India is not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Corruption</a:t>
            </a:r>
          </a:p>
          <a:p>
            <a:r>
              <a:rPr lang="en-US" dirty="0" smtClean="0"/>
              <a:t>Irresponsibility</a:t>
            </a:r>
          </a:p>
          <a:p>
            <a:r>
              <a:rPr lang="en-US" dirty="0" smtClean="0"/>
              <a:t>Illiteracy</a:t>
            </a:r>
          </a:p>
          <a:p>
            <a:r>
              <a:rPr lang="en-US" dirty="0" smtClean="0"/>
              <a:t>Lack of unity among people</a:t>
            </a:r>
          </a:p>
          <a:p>
            <a:r>
              <a:rPr lang="en-US" dirty="0" smtClean="0"/>
              <a:t>People below poverty line</a:t>
            </a:r>
          </a:p>
          <a:p>
            <a:r>
              <a:rPr lang="en-US" dirty="0" smtClean="0"/>
              <a:t>Brain drain</a:t>
            </a:r>
          </a:p>
          <a:p>
            <a:r>
              <a:rPr lang="en-US" dirty="0" smtClean="0"/>
              <a:t>Over population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Corruption  became  profession  for all politicians</a:t>
            </a:r>
          </a:p>
          <a:p>
            <a:pPr>
              <a:buNone/>
            </a:pPr>
            <a:r>
              <a:rPr lang="en-US" dirty="0" smtClean="0"/>
              <a:t>    &amp;  administrative  departments. </a:t>
            </a:r>
          </a:p>
          <a:p>
            <a:r>
              <a:rPr lang="en-US" dirty="0" smtClean="0"/>
              <a:t>Britishers  ruled our  country for 200 years &amp;  eaten up 50 lakh crores.</a:t>
            </a:r>
          </a:p>
          <a:p>
            <a:r>
              <a:rPr lang="en-US" dirty="0" smtClean="0"/>
              <a:t>Some of our politicians  has ruled  only 64 years but eaten up 2000 lakh crores.</a:t>
            </a:r>
          </a:p>
          <a:p>
            <a:r>
              <a:rPr lang="en-US" dirty="0" smtClean="0"/>
              <a:t>Our politicians all over India loot  people’s hard earned economy.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Since independence,we have accelerated our speed &amp; efforts in Technology &amp; have established many research laboratories,institutes of  higher learning &amp; technical education.</a:t>
            </a:r>
          </a:p>
          <a:p>
            <a:r>
              <a:rPr lang="en-US" dirty="0" smtClean="0"/>
              <a:t>Technology has been developed in the areas  like aircrafts,navy,software 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adeep\Desktop\New Folder (3)\a raja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24384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corrupted politicians of India</a:t>
            </a:r>
            <a:endParaRPr lang="en-US" dirty="0"/>
          </a:p>
        </p:txBody>
      </p:sp>
      <p:pic>
        <p:nvPicPr>
          <p:cNvPr id="4098" name="Picture 2" descr="C:\Documents and Settings\pradeep\Desktop\New Folder (3)\Madhu_K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2543175" cy="2209800"/>
          </a:xfrm>
          <a:prstGeom prst="rect">
            <a:avLst/>
          </a:prstGeom>
          <a:noFill/>
        </p:spPr>
      </p:pic>
      <p:pic>
        <p:nvPicPr>
          <p:cNvPr id="4099" name="Picture 3" descr="C:\Documents and Settings\pradeep\Desktop\New Folder (3)\mayawa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419600"/>
            <a:ext cx="2495550" cy="2209800"/>
          </a:xfrm>
          <a:prstGeom prst="rect">
            <a:avLst/>
          </a:prstGeom>
          <a:noFill/>
        </p:spPr>
      </p:pic>
      <p:pic>
        <p:nvPicPr>
          <p:cNvPr id="4100" name="Picture 4" descr="C:\Documents and Settings\pradeep\Desktop\New Folder (3)\suresh kalmad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3434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adeep\Desktop\New Folder (3)\jayalalitha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2895600" cy="2667000"/>
          </a:xfrm>
          <a:prstGeom prst="rect">
            <a:avLst/>
          </a:prstGeom>
          <a:noFill/>
        </p:spPr>
      </p:pic>
      <p:pic>
        <p:nvPicPr>
          <p:cNvPr id="5" name="Picture 3" descr="C:\Documents and Settings\pradeep\Desktop\New Folder (3)\lalu prasad yada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3048000" cy="2362200"/>
          </a:xfrm>
          <a:prstGeom prst="rect">
            <a:avLst/>
          </a:prstGeom>
          <a:noFill/>
        </p:spPr>
      </p:pic>
      <p:pic>
        <p:nvPicPr>
          <p:cNvPr id="5122" name="Picture 2" descr="C:\Documents and Settings\pradeep\Desktop\New Folder (3)\ga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191000"/>
            <a:ext cx="2743200" cy="250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pradeep\Desktop\New Folder (3)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38600" cy="4114800"/>
          </a:xfrm>
          <a:prstGeom prst="rect">
            <a:avLst/>
          </a:prstGeom>
          <a:noFill/>
        </p:spPr>
      </p:pic>
      <p:pic>
        <p:nvPicPr>
          <p:cNvPr id="6147" name="Picture 3" descr="C:\Documents and Settings\pradeep\Desktop\New Folder (3)\thanu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Irresponsibility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Indians stop India growing.</a:t>
            </a:r>
          </a:p>
          <a:p>
            <a:r>
              <a:rPr lang="en-US" dirty="0" smtClean="0"/>
              <a:t>Many of us will waste water and electricity and also other resources.</a:t>
            </a:r>
          </a:p>
          <a:p>
            <a:r>
              <a:rPr lang="en-US" dirty="0" smtClean="0"/>
              <a:t> We  are responsible  for the garbage  surrounding  us.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pradeep\Desktop\New Folder (3)\download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429000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radeep\Desktop\New Folder (3)\11water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686175" cy="5486399"/>
          </a:xfrm>
          <a:prstGeom prst="rect">
            <a:avLst/>
          </a:prstGeom>
          <a:noFill/>
        </p:spPr>
      </p:pic>
      <p:pic>
        <p:nvPicPr>
          <p:cNvPr id="3075" name="Picture 3" descr="C:\Documents and Settings\pradeep\Desktop\New Folder (3)\india-water-shortg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441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adeep\Desktop\New Folder (3)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429000" cy="3124200"/>
          </a:xfrm>
          <a:prstGeom prst="rect">
            <a:avLst/>
          </a:prstGeom>
          <a:noFill/>
        </p:spPr>
      </p:pic>
      <p:pic>
        <p:nvPicPr>
          <p:cNvPr id="1027" name="Picture 3" descr="C:\Documents and Settings\pradeep\Desktop\New Folder (3)\Slum_and_dirty_r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4049163" cy="3048000"/>
          </a:xfrm>
          <a:prstGeom prst="rect">
            <a:avLst/>
          </a:prstGeom>
          <a:noFill/>
        </p:spPr>
      </p:pic>
      <p:pic>
        <p:nvPicPr>
          <p:cNvPr id="1028" name="Picture 4" descr="C:\Documents and Settings\pradeep\Desktop\New Folder (3)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343400"/>
            <a:ext cx="20669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Illiteracy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35% of Indian people are illiterates.</a:t>
            </a:r>
          </a:p>
          <a:p>
            <a:r>
              <a:rPr lang="en-US" dirty="0" smtClean="0"/>
              <a:t>75% of people below poverty line doesn’t know the value of education and they send their children to work for daily wages.</a:t>
            </a:r>
            <a:endParaRPr lang="en-US" dirty="0"/>
          </a:p>
        </p:txBody>
      </p:sp>
      <p:pic>
        <p:nvPicPr>
          <p:cNvPr id="8194" name="Picture 2" descr="C:\Documents and Settings\pradeep\My Documents\Downloads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3124200" cy="2133600"/>
          </a:xfrm>
          <a:prstGeom prst="rect">
            <a:avLst/>
          </a:prstGeom>
          <a:noFill/>
        </p:spPr>
      </p:pic>
      <p:pic>
        <p:nvPicPr>
          <p:cNvPr id="8195" name="Picture 3" descr="C:\Documents and Settings\pradeep\Desktop\New Folder (3)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3124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unity among people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 is strength of any nation.</a:t>
            </a:r>
          </a:p>
          <a:p>
            <a:r>
              <a:rPr lang="en-US" dirty="0" smtClean="0"/>
              <a:t>Our country people are divided among them with a great thing called language,religion and caste.</a:t>
            </a:r>
            <a:endParaRPr lang="en-US" dirty="0"/>
          </a:p>
        </p:txBody>
      </p:sp>
      <p:pic>
        <p:nvPicPr>
          <p:cNvPr id="1026" name="Picture 2" descr="C:\Documents and Settings\pradeep\Desktop\New Folder (3)\2510-211519-u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81401"/>
            <a:ext cx="3886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below poverty 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Rich gets richer and the poor gets poorer.</a:t>
            </a:r>
          </a:p>
          <a:p>
            <a:r>
              <a:rPr lang="en-US" dirty="0" smtClean="0"/>
              <a:t>There still many families in India who are not having money for their one time food in a day.</a:t>
            </a:r>
            <a:endParaRPr lang="en-US" dirty="0"/>
          </a:p>
        </p:txBody>
      </p:sp>
      <p:pic>
        <p:nvPicPr>
          <p:cNvPr id="2050" name="Picture 2" descr="C:\Documents and Settings\pradeep\Desktop\New Folder (3)\2510-211520-Poverty-l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200"/>
            <a:ext cx="4000500" cy="2324100"/>
          </a:xfrm>
          <a:prstGeom prst="rect">
            <a:avLst/>
          </a:prstGeom>
          <a:noFill/>
        </p:spPr>
      </p:pic>
      <p:pic>
        <p:nvPicPr>
          <p:cNvPr id="2051" name="Picture 3" descr="C:\Documents and Settings\pradeep\Desktop\New Folder (3)\5d2d9ca4c7b4faf744d7da2ac205f7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199"/>
            <a:ext cx="39624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nutrition-over nutrition</a:t>
            </a:r>
            <a:endParaRPr lang="en-US" dirty="0"/>
          </a:p>
        </p:txBody>
      </p:sp>
      <p:pic>
        <p:nvPicPr>
          <p:cNvPr id="3074" name="Picture 2" descr="C:\Documents and Settings\pradeep\Desktop\New Folder (3)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4038600" cy="3657600"/>
          </a:xfrm>
          <a:prstGeom prst="rect">
            <a:avLst/>
          </a:prstGeom>
          <a:noFill/>
        </p:spPr>
      </p:pic>
      <p:pic>
        <p:nvPicPr>
          <p:cNvPr id="3075" name="Picture 3" descr="C:\Documents and Settings\pradeep\Desktop\New Folder (3)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810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adeep\Desktop\char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534400" cy="5257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of India mostly use all the resources from India to gain lots of knowledge &amp; then finally they get themselves settled in the foreign countries.</a:t>
            </a:r>
          </a:p>
          <a:p>
            <a:r>
              <a:rPr lang="en-US" dirty="0" smtClean="0"/>
              <a:t>Indians working in America have average income of  $60,000 for their sharpness  where as an American earns  $40,000 in his own country.</a:t>
            </a:r>
          </a:p>
          <a:p>
            <a:r>
              <a:rPr lang="en-US" dirty="0" smtClean="0"/>
              <a:t>There is  thought that Indian brains are the most powerful brains in the world.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population</a:t>
            </a:r>
            <a:endParaRPr lang="en-US" dirty="0"/>
          </a:p>
        </p:txBody>
      </p:sp>
      <p:pic>
        <p:nvPicPr>
          <p:cNvPr id="4098" name="Picture 2" descr="C:\Documents and Settings\pradeep\Desktop\New Folder (3)\2510-21157-ltr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7696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other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Average  percapita income of America is $40,000 where  as in India it was $822.76.</a:t>
            </a:r>
          </a:p>
          <a:p>
            <a:r>
              <a:rPr lang="en-US" dirty="0" smtClean="0"/>
              <a:t> America persue politics for the wealth creation,where as India persue politics for the wealth redistribution.</a:t>
            </a:r>
          </a:p>
          <a:p>
            <a:r>
              <a:rPr lang="en-US" dirty="0" smtClean="0"/>
              <a:t>A farmer of America produces foods for itself along with food for more 50 people .But in India??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Though china leads in its population than India,it’s growth rate is increasing rapidly.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3" name="Picture 3" descr="C:\Documents and Settings\pradeep\Desktop\New Folder (3)\india vs ch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So for next 60  years  also India will be a developing country  because  </a:t>
            </a:r>
          </a:p>
          <a:p>
            <a:endParaRPr lang="en-US" dirty="0" smtClean="0"/>
          </a:p>
          <a:p>
            <a:r>
              <a:rPr lang="en-US" dirty="0" smtClean="0"/>
              <a:t>Who encourage corruption ??</a:t>
            </a:r>
          </a:p>
          <a:p>
            <a:pPr>
              <a:buNone/>
            </a:pPr>
            <a:r>
              <a:rPr lang="en-US" dirty="0" smtClean="0"/>
              <a:t>			we</a:t>
            </a:r>
          </a:p>
          <a:p>
            <a:r>
              <a:rPr lang="en-US" dirty="0" smtClean="0"/>
              <a:t>Who dump garbage in streets???</a:t>
            </a:r>
          </a:p>
          <a:p>
            <a:pPr>
              <a:buNone/>
            </a:pPr>
            <a:r>
              <a:rPr lang="en-US" dirty="0" smtClean="0"/>
              <a:t>			we</a:t>
            </a:r>
          </a:p>
          <a:p>
            <a:r>
              <a:rPr lang="en-US" dirty="0" smtClean="0"/>
              <a:t>Who waste  water &amp; electricity????</a:t>
            </a:r>
          </a:p>
          <a:p>
            <a:pPr>
              <a:buNone/>
            </a:pPr>
            <a:r>
              <a:rPr lang="en-US" dirty="0" smtClean="0"/>
              <a:t>		             we</a:t>
            </a:r>
          </a:p>
          <a:p>
            <a:r>
              <a:rPr lang="en-US" dirty="0" smtClean="0"/>
              <a:t>Who migrate to other countries?????</a:t>
            </a:r>
          </a:p>
          <a:p>
            <a:pPr>
              <a:buNone/>
            </a:pPr>
            <a:r>
              <a:rPr lang="en-US" dirty="0" smtClean="0"/>
              <a:t>                          we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lack unity??????</a:t>
            </a:r>
          </a:p>
          <a:p>
            <a:pPr>
              <a:buNone/>
            </a:pPr>
            <a:r>
              <a:rPr lang="en-US" dirty="0" smtClean="0"/>
              <a:t>		      we</a:t>
            </a:r>
          </a:p>
          <a:p>
            <a:r>
              <a:rPr lang="en-US" dirty="0" smtClean="0"/>
              <a:t>So everything we have to change in ourselves.The development of our country is in our hands.So             	</a:t>
            </a:r>
          </a:p>
          <a:p>
            <a:pPr>
              <a:buNone/>
            </a:pPr>
            <a:r>
              <a:rPr lang="en-US" dirty="0" smtClean="0"/>
              <a:t>		BE  HONEST</a:t>
            </a:r>
          </a:p>
          <a:p>
            <a:pPr>
              <a:buNone/>
            </a:pPr>
            <a:r>
              <a:rPr lang="en-US" dirty="0" smtClean="0"/>
              <a:t>			       AND</a:t>
            </a:r>
          </a:p>
          <a:p>
            <a:pPr>
              <a:buNone/>
            </a:pPr>
            <a:r>
              <a:rPr lang="en-US" dirty="0" smtClean="0"/>
              <a:t>				  PATRIOTIC</a:t>
            </a:r>
          </a:p>
          <a:p>
            <a:pPr>
              <a:buNone/>
            </a:pPr>
            <a:r>
              <a:rPr lang="en-US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pradeep\Desktop\New Folder (3)\559199_271768559605122_103222059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technology</a:t>
            </a:r>
            <a:endParaRPr lang="en-US" dirty="0"/>
          </a:p>
        </p:txBody>
      </p:sp>
      <p:pic>
        <p:nvPicPr>
          <p:cNvPr id="4098" name="Picture 2" descr="C:\Documents and Settings\pradeep\Desktop\New Folder (3)\iPhone-App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05000"/>
            <a:ext cx="3022226" cy="2209800"/>
          </a:xfrm>
          <a:prstGeom prst="rect">
            <a:avLst/>
          </a:prstGeom>
          <a:noFill/>
        </p:spPr>
      </p:pic>
      <p:pic>
        <p:nvPicPr>
          <p:cNvPr id="4099" name="Picture 3" descr="C:\Documents and Settings\pradeep\Desktop\New Folder (3)\l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662362" cy="2547938"/>
          </a:xfrm>
          <a:prstGeom prst="rect">
            <a:avLst/>
          </a:prstGeom>
          <a:noFill/>
        </p:spPr>
      </p:pic>
      <p:pic>
        <p:nvPicPr>
          <p:cNvPr id="4100" name="Picture 4" descr="C:\Documents and Settings\pradeep\Desktop\New Folder (3)\cel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038600"/>
            <a:ext cx="2590800" cy="2286000"/>
          </a:xfrm>
          <a:prstGeom prst="rect">
            <a:avLst/>
          </a:prstGeom>
          <a:noFill/>
        </p:spPr>
      </p:pic>
      <p:pic>
        <p:nvPicPr>
          <p:cNvPr id="4101" name="Picture 5" descr="C:\Documents and Settings\pradeep\Desktop\New Folder (3)\cel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14800"/>
            <a:ext cx="2667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adeep\Desktop\New Folder (3)\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838200"/>
            <a:ext cx="85344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Samsung was the first cell phone company to introduce solar cell phones in India.</a:t>
            </a:r>
          </a:p>
          <a:p>
            <a:r>
              <a:rPr lang="en-US" dirty="0" smtClean="0"/>
              <a:t>Solar powered cell phone </a:t>
            </a:r>
          </a:p>
          <a:p>
            <a:pPr>
              <a:buNone/>
            </a:pPr>
            <a:r>
              <a:rPr lang="en-US" dirty="0" smtClean="0"/>
              <a:t>    tower of India.</a:t>
            </a:r>
            <a:endParaRPr lang="en-US" dirty="0"/>
          </a:p>
        </p:txBody>
      </p:sp>
      <p:pic>
        <p:nvPicPr>
          <p:cNvPr id="6146" name="Picture 2" descr="C:\Documents and Settings\pradeep\Desktop\New Folder (3)\indian-solar-powered-cellphone-tow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4038600" cy="2438400"/>
          </a:xfrm>
          <a:prstGeom prst="rect">
            <a:avLst/>
          </a:prstGeom>
          <a:noFill/>
        </p:spPr>
      </p:pic>
      <p:pic>
        <p:nvPicPr>
          <p:cNvPr id="1026" name="Picture 2" descr="C:\Documents and Settings\pradeep\Desktop\New Folder (3)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25527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Aircrafts of 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FGFA(Fifth generation Fighter  aircraft).</a:t>
            </a:r>
          </a:p>
          <a:p>
            <a:endParaRPr lang="en-US" dirty="0" smtClean="0"/>
          </a:p>
          <a:p>
            <a:r>
              <a:rPr lang="en-US" dirty="0" smtClean="0"/>
              <a:t>Developed by HAL.</a:t>
            </a:r>
          </a:p>
          <a:p>
            <a:r>
              <a:rPr lang="en-US" dirty="0" smtClean="0"/>
              <a:t>Recently it is being developed by India &amp; Russia.  </a:t>
            </a:r>
            <a:endParaRPr lang="en-US" dirty="0"/>
          </a:p>
        </p:txBody>
      </p:sp>
      <p:pic>
        <p:nvPicPr>
          <p:cNvPr id="1026" name="Picture 2" descr="C:\Documents and Settings\pradeep\Desktop\New Folder (3)\fg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radeep\Desktop\New Folder (3)\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429000" cy="1752600"/>
          </a:xfrm>
          <a:prstGeom prst="rect">
            <a:avLst/>
          </a:prstGeom>
          <a:noFill/>
        </p:spPr>
      </p:pic>
      <p:pic>
        <p:nvPicPr>
          <p:cNvPr id="2051" name="Picture 3" descr="C:\Documents and Settings\pradeep\Desktop\New Folder (3)\c-nm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09800"/>
            <a:ext cx="4648200" cy="4419600"/>
          </a:xfrm>
          <a:prstGeom prst="rect">
            <a:avLst/>
          </a:prstGeom>
          <a:noFill/>
        </p:spPr>
      </p:pic>
      <p:pic>
        <p:nvPicPr>
          <p:cNvPr id="2052" name="Picture 4" descr="C:\Documents and Settings\pradeep\Desktop\New Folder (3)\litewe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3429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1229</TotalTime>
  <Words>638</Words>
  <Application>Microsoft Office PowerPoint</Application>
  <PresentationFormat>On-screen Show (4:3)</PresentationFormat>
  <Paragraphs>129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Why India is still developing but not developed</vt:lpstr>
      <vt:lpstr>Dawn of India</vt:lpstr>
      <vt:lpstr>DEVELOPMENT OF TECHNOLOGY</vt:lpstr>
      <vt:lpstr>Slide 4</vt:lpstr>
      <vt:lpstr>Software technology</vt:lpstr>
      <vt:lpstr>Slide 6</vt:lpstr>
      <vt:lpstr>Slide 7</vt:lpstr>
      <vt:lpstr>Aircrafts of India</vt:lpstr>
      <vt:lpstr>Slide 9</vt:lpstr>
      <vt:lpstr>Slide 10</vt:lpstr>
      <vt:lpstr>Indian navy</vt:lpstr>
      <vt:lpstr>      Cruise ship</vt:lpstr>
      <vt:lpstr>   Hybrid cars-Release o2</vt:lpstr>
      <vt:lpstr>           Bullet Trains</vt:lpstr>
      <vt:lpstr>DEVELOPMENT OF AGRICULTURE </vt:lpstr>
      <vt:lpstr>Slide 16</vt:lpstr>
      <vt:lpstr>DEVELOPMENT OF DEFENCE</vt:lpstr>
      <vt:lpstr>      Kill vehicle</vt:lpstr>
      <vt:lpstr>Technology to read terrorists mind</vt:lpstr>
      <vt:lpstr>         AGNI5</vt:lpstr>
      <vt:lpstr>           BRAHMOS</vt:lpstr>
      <vt:lpstr>DEVELOPMENT OF EDUCATION</vt:lpstr>
      <vt:lpstr>Educational institutions</vt:lpstr>
      <vt:lpstr>    I -SLATE</vt:lpstr>
      <vt:lpstr>   EDUSAT</vt:lpstr>
      <vt:lpstr>ECONOMY DEVELOPMENT</vt:lpstr>
      <vt:lpstr>Slide 27</vt:lpstr>
      <vt:lpstr>Why India is not developed</vt:lpstr>
      <vt:lpstr>  CORRUPTION</vt:lpstr>
      <vt:lpstr>  corrupted politicians of India</vt:lpstr>
      <vt:lpstr>Slide 31</vt:lpstr>
      <vt:lpstr>Slide 32</vt:lpstr>
      <vt:lpstr>  Irresponsibility</vt:lpstr>
      <vt:lpstr>Slide 34</vt:lpstr>
      <vt:lpstr>Slide 35</vt:lpstr>
      <vt:lpstr>   Illiteracy</vt:lpstr>
      <vt:lpstr>Lack of unity among people</vt:lpstr>
      <vt:lpstr>People below poverty line</vt:lpstr>
      <vt:lpstr>Under nutrition-over nutrition</vt:lpstr>
      <vt:lpstr>Brain drain</vt:lpstr>
      <vt:lpstr>Over population</vt:lpstr>
      <vt:lpstr>Compare to other countries</vt:lpstr>
      <vt:lpstr>  </vt:lpstr>
      <vt:lpstr>  CONCLUSION</vt:lpstr>
      <vt:lpstr>Slide 45</vt:lpstr>
      <vt:lpstr>Slide 46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India is still developing but not developed</dc:title>
  <dc:creator>Pradeep</dc:creator>
  <cp:lastModifiedBy>riazahamed</cp:lastModifiedBy>
  <cp:revision>144</cp:revision>
  <dcterms:created xsi:type="dcterms:W3CDTF">2012-08-04T16:11:46Z</dcterms:created>
  <dcterms:modified xsi:type="dcterms:W3CDTF">2017-08-31T08:43:30Z</dcterms:modified>
</cp:coreProperties>
</file>