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endra Kumar N" userId="c8186a6d5c9af561" providerId="LiveId" clId="{734D51FB-C7E5-4685-9C22-FDA2D12CF379}"/>
    <pc:docChg chg="custSel modSld">
      <pc:chgData name="Navendra Kumar N" userId="c8186a6d5c9af561" providerId="LiveId" clId="{734D51FB-C7E5-4685-9C22-FDA2D12CF379}" dt="2026-02-10T09:23:21.115" v="47" actId="20577"/>
      <pc:docMkLst>
        <pc:docMk/>
      </pc:docMkLst>
      <pc:sldChg chg="modSp mod">
        <pc:chgData name="Navendra Kumar N" userId="c8186a6d5c9af561" providerId="LiveId" clId="{734D51FB-C7E5-4685-9C22-FDA2D12CF379}" dt="2026-02-10T09:23:21.115" v="47" actId="20577"/>
        <pc:sldMkLst>
          <pc:docMk/>
          <pc:sldMk cId="0" sldId="256"/>
        </pc:sldMkLst>
        <pc:spChg chg="mod">
          <ac:chgData name="Navendra Kumar N" userId="c8186a6d5c9af561" providerId="LiveId" clId="{734D51FB-C7E5-4685-9C22-FDA2D12CF379}" dt="2026-02-10T09:23:21.115" v="47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Navendra Kumar N" userId="c8186a6d5c9af561" providerId="LiveId" clId="{734D51FB-C7E5-4685-9C22-FDA2D12CF379}" dt="2026-02-10T07:22:43.376" v="45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: –3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INNOVATION MANAGEMENT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572000"/>
            <a:ext cx="5257800" cy="1981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NAVENDRA KUMAR</a:t>
            </a:r>
          </a:p>
          <a:p>
            <a:pPr algn="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Dept. Of. </a:t>
            </a: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Civil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Cyclic model of innovation with interconnected cycles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371600"/>
            <a:ext cx="7696200" cy="456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248400"/>
            <a:ext cx="4619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nd-your-manner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Importance and overview of innovation process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1501"/>
            <a:ext cx="8229600" cy="46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Innovation in an organizational context</a:t>
            </a:r>
          </a:p>
        </p:txBody>
      </p:sp>
      <p:pic>
        <p:nvPicPr>
          <p:cNvPr id="1027" name="Picture 3" descr="D:\FACULTY INFORMATION\NITHEESH\Design Thinkin Innovation(DTI)\New folder\1561300973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Development activities and design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pic>
        <p:nvPicPr>
          <p:cNvPr id="4" name="Picture 3" descr="1_fGQWm-5qyJSePytGUXSTG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3811"/>
            <a:ext cx="9144000" cy="57541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Innovation and invention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0546"/>
            <a:ext cx="8229600" cy="41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Successful and unsuccessful innovation</a:t>
            </a:r>
          </a:p>
        </p:txBody>
      </p:sp>
      <p:pic>
        <p:nvPicPr>
          <p:cNvPr id="3074" name="Picture 2" descr="D:\FACULTY INFORMATION\NITHEESH\Design Thinkin Innovation(DTI)\New folder\6a0105366024c4970c01b7c778a5a5970b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46066"/>
            <a:ext cx="7467600" cy="463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Different types of innovation</a:t>
            </a:r>
          </a:p>
        </p:txBody>
      </p:sp>
      <p:pic>
        <p:nvPicPr>
          <p:cNvPr id="4" name="Content Placeholder 3" descr="1_urQxebpkLAgb0qWG4VxL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63257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Models of innovation</a:t>
            </a:r>
          </a:p>
        </p:txBody>
      </p:sp>
      <p:pic>
        <p:nvPicPr>
          <p:cNvPr id="5" name="Content Placeholder 4" descr="innovation-models-mc-slid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Disruptive innovations</a:t>
            </a:r>
          </a:p>
        </p:txBody>
      </p:sp>
      <p:pic>
        <p:nvPicPr>
          <p:cNvPr id="1026" name="Picture 2" descr="D:\FACULTY INFORMATION\NITHEESH\Design Thinkin Innovation(DTI)\New folder\5e30510f65fb3e6ec94d9a66_Disruptive Inno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71" y="1676400"/>
            <a:ext cx="800223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62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UNIT: –3  INNOVATION MANAGEMENT</vt:lpstr>
      <vt:lpstr>Importance and overview of innovation process</vt:lpstr>
      <vt:lpstr>Innovation in an organizational context</vt:lpstr>
      <vt:lpstr>Development activities and design environment</vt:lpstr>
      <vt:lpstr>Innovation and invention</vt:lpstr>
      <vt:lpstr>Successful and unsuccessful innovation</vt:lpstr>
      <vt:lpstr>Different types of innovation</vt:lpstr>
      <vt:lpstr>Models of innovation</vt:lpstr>
      <vt:lpstr>Disruptive innovations</vt:lpstr>
      <vt:lpstr> Cyclic model of innovation with interconnected cycles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UNIT: –5  INNOVATION MANAGEMENT</dc:title>
  <dc:creator>sitams</dc:creator>
  <cp:lastModifiedBy>Navendra Kumar N</cp:lastModifiedBy>
  <cp:revision>18</cp:revision>
  <dcterms:created xsi:type="dcterms:W3CDTF">2006-08-16T00:00:00Z</dcterms:created>
  <dcterms:modified xsi:type="dcterms:W3CDTF">2026-02-10T09:23:23Z</dcterms:modified>
</cp:coreProperties>
</file>