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endra Kumar N" userId="c8186a6d5c9af561" providerId="LiveId" clId="{734D51FB-C7E5-4685-9C22-FDA2D12CF379}"/>
    <pc:docChg chg="custSel delSld modSld">
      <pc:chgData name="Navendra Kumar N" userId="c8186a6d5c9af561" providerId="LiveId" clId="{734D51FB-C7E5-4685-9C22-FDA2D12CF379}" dt="2026-01-27T09:39:07.721" v="10" actId="2696"/>
      <pc:docMkLst>
        <pc:docMk/>
      </pc:docMkLst>
      <pc:sldChg chg="addSp delSp modSp del mod">
        <pc:chgData name="Navendra Kumar N" userId="c8186a6d5c9af561" providerId="LiveId" clId="{734D51FB-C7E5-4685-9C22-FDA2D12CF379}" dt="2026-01-27T09:39:07.721" v="10" actId="2696"/>
        <pc:sldMkLst>
          <pc:docMk/>
          <pc:sldMk cId="0" sldId="256"/>
        </pc:sldMkLst>
        <pc:spChg chg="del mod">
          <ac:chgData name="Navendra Kumar N" userId="c8186a6d5c9af561" providerId="LiveId" clId="{734D51FB-C7E5-4685-9C22-FDA2D12CF379}" dt="2026-01-27T09:38:55.261" v="8" actId="478"/>
          <ac:spMkLst>
            <pc:docMk/>
            <pc:sldMk cId="0" sldId="256"/>
            <ac:spMk id="2" creationId="{00000000-0000-0000-0000-000000000000}"/>
          </ac:spMkLst>
        </pc:spChg>
        <pc:spChg chg="del mod">
          <ac:chgData name="Navendra Kumar N" userId="c8186a6d5c9af561" providerId="LiveId" clId="{734D51FB-C7E5-4685-9C22-FDA2D12CF379}" dt="2026-01-27T09:38:45.835" v="6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Navendra Kumar N" userId="c8186a6d5c9af561" providerId="LiveId" clId="{734D51FB-C7E5-4685-9C22-FDA2D12CF379}" dt="2026-01-27T09:38:59.391" v="9" actId="478"/>
          <ac:spMkLst>
            <pc:docMk/>
            <pc:sldMk cId="0" sldId="256"/>
            <ac:spMk id="5" creationId="{C44AAFDE-0707-81A9-2FE6-7D8131FCCE5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ver-672x3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Organizational implications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1676400"/>
            <a:ext cx="6753225" cy="458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Organizational implications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600200"/>
            <a:ext cx="4267201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1" y="1752600"/>
            <a:ext cx="456780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Organizational implications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47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Design thinking within the firm</a:t>
            </a:r>
          </a:p>
        </p:txBody>
      </p:sp>
      <p:pic>
        <p:nvPicPr>
          <p:cNvPr id="4" name="Content Placeholder 3" descr="design-thinking-steps-infographi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805780"/>
            <a:ext cx="8686800" cy="474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1295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Role of key personnel </a:t>
            </a:r>
          </a:p>
        </p:txBody>
      </p:sp>
      <p:pic>
        <p:nvPicPr>
          <p:cNvPr id="5122" name="Picture 2" descr="D:\FACULTY INFORMATION\NITHEESH\Design Thinkin Innovation(DTI)\Key-Management-Personnel-KM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600201"/>
            <a:ext cx="39623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www.allbusiness.com/media-library/hand-holding-a-flashlight-pointing-at-standing-manager.jpg?id=32091324&amp;width=1200&amp;height=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3434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Organizational practices and culture</a:t>
            </a:r>
            <a:endParaRPr lang="en-US" dirty="0"/>
          </a:p>
        </p:txBody>
      </p:sp>
      <p:pic>
        <p:nvPicPr>
          <p:cNvPr id="9217" name="Picture 1" descr="D:\FACULTY INFORMATION\NITHEESH\Design Thinkin Innovation(DTI)\Culture-Part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979" y="1600200"/>
            <a:ext cx="669804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design thinking</a:t>
            </a:r>
          </a:p>
        </p:txBody>
      </p:sp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199"/>
            <a:ext cx="4267200" cy="491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4114800" cy="485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nd-your-manner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start-up culture</a:t>
            </a:r>
          </a:p>
        </p:txBody>
      </p:sp>
      <p:pic>
        <p:nvPicPr>
          <p:cNvPr id="4" name="Content Placeholder 3" descr="Emerging-startup-in-Indi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1"/>
            <a:ext cx="807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IPR(INTELLECTUAL PROPERTY RIGHTS) TO PROTECT INNOVATION</a:t>
            </a:r>
          </a:p>
        </p:txBody>
      </p:sp>
      <p:pic>
        <p:nvPicPr>
          <p:cNvPr id="4" name="Content Placeholder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3369" y="1600199"/>
            <a:ext cx="8718231" cy="4589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from idea to product</a:t>
            </a:r>
          </a:p>
        </p:txBody>
      </p:sp>
      <p:pic>
        <p:nvPicPr>
          <p:cNvPr id="4" name="Content Placeholder 3" descr="Product-Concept-Design-and-Development-SEA-LECT-Plastics-1024x6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7" y="1371600"/>
            <a:ext cx="7929434" cy="475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Impact of corporate culture and forces</a:t>
            </a:r>
          </a:p>
        </p:txBody>
      </p:sp>
      <p:pic>
        <p:nvPicPr>
          <p:cNvPr id="4" name="Content Placeholder 3" descr="CAMPAIGNS-CORPORATE-CUL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600200"/>
            <a:ext cx="5181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Pillars of innovation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76525"/>
            <a:ext cx="4876800" cy="418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29200" y="16002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PEOPLE</a:t>
            </a:r>
          </a:p>
          <a:p>
            <a:pPr marL="342900" indent="-342900">
              <a:buAutoNum type="arabicParenR"/>
            </a:pPr>
            <a:r>
              <a:rPr lang="en-US" dirty="0"/>
              <a:t>CULTURE AND CLIMATE</a:t>
            </a:r>
          </a:p>
          <a:p>
            <a:pPr marL="342900" indent="-342900">
              <a:buAutoNum type="arabicParenR"/>
            </a:pPr>
            <a:r>
              <a:rPr lang="en-US" dirty="0"/>
              <a:t>STRUCTURES AND PROCESSES, AND</a:t>
            </a:r>
          </a:p>
          <a:p>
            <a:pPr marL="342900" indent="-342900">
              <a:buAutoNum type="arabicParenR"/>
            </a:pPr>
            <a:r>
              <a:rPr lang="en-US" dirty="0"/>
              <a:t>LEADERSHIP.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Knowledge management as intelligence and task</a:t>
            </a:r>
          </a:p>
        </p:txBody>
      </p:sp>
      <p:pic>
        <p:nvPicPr>
          <p:cNvPr id="4" name="Content Placeholder 3" descr="yellow-knowledge-management-mindmap-7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767680"/>
            <a:ext cx="8213942" cy="47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Designing amidst uncertainty</a:t>
            </a:r>
          </a:p>
        </p:txBody>
      </p:sp>
      <p:pic>
        <p:nvPicPr>
          <p:cNvPr id="1026" name="Picture 2" descr="D:\FACULTY INFORMATION\NITHEESH\Design Thinkin Innovation(DTI)\https___cdn.evbuc.com_images_486956589_612034378433_1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8229600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Selected tools for breakthrough innovation</a:t>
            </a:r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1" y="1600200"/>
            <a:ext cx="457199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038600" cy="5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74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Emerging start-up culture</vt:lpstr>
      <vt:lpstr>IPR(INTELLECTUAL PROPERTY RIGHTS) TO PROTECT INNOVATION</vt:lpstr>
      <vt:lpstr>Path from idea to product</vt:lpstr>
      <vt:lpstr>Impact of corporate culture and forces</vt:lpstr>
      <vt:lpstr>Pillars of innovation</vt:lpstr>
      <vt:lpstr>Knowledge management as intelligence and task</vt:lpstr>
      <vt:lpstr>Designing amidst uncertainty</vt:lpstr>
      <vt:lpstr>Selected tools for breakthrough innovation</vt:lpstr>
      <vt:lpstr>Organizational implications</vt:lpstr>
      <vt:lpstr>Organizational implications</vt:lpstr>
      <vt:lpstr>Organizational implications</vt:lpstr>
      <vt:lpstr>Design thinking within the firm</vt:lpstr>
      <vt:lpstr>Role of key personnel </vt:lpstr>
      <vt:lpstr>Organizational practices and culture</vt:lpstr>
      <vt:lpstr>Value of design thinking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UNIT:-3 START-UPS UNDERSTAND  AND APPLY DESIGN PROCESSES</dc:title>
  <dc:creator>sitams</dc:creator>
  <cp:lastModifiedBy>Navendra Kumar N</cp:lastModifiedBy>
  <cp:revision>29</cp:revision>
  <dcterms:created xsi:type="dcterms:W3CDTF">2006-08-16T00:00:00Z</dcterms:created>
  <dcterms:modified xsi:type="dcterms:W3CDTF">2026-01-27T09:39:09Z</dcterms:modified>
</cp:coreProperties>
</file>