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FACULTY INFORMATION\NITHEESH\dti\Design-Quality-Criteria-framework-comprehensively-covering-worldwide-design-awa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05800" cy="58107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FACULTY INFORMATION\NITHEESH\dti\906-Product-Development-An-Overview-From-Idea-To-Produc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5" y="0"/>
            <a:ext cx="913451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FACULTY INFORMATION\NITHEESH\dti\product development proc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FACULTY INFORMATION\NITHEESH\dti\customer-journey-mapping.jpg">
            <a:extLst>
              <a:ext uri="{FF2B5EF4-FFF2-40B4-BE49-F238E27FC236}">
                <a16:creationId xmlns:a16="http://schemas.microsoft.com/office/drawing/2014/main" id="{B49C5092-CC3B-B885-2FAF-93594CEAA40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5047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sitams</dc:creator>
  <cp:lastModifiedBy>Navendra Kumar N</cp:lastModifiedBy>
  <cp:revision>5</cp:revision>
  <dcterms:created xsi:type="dcterms:W3CDTF">2006-08-16T00:00:00Z</dcterms:created>
  <dcterms:modified xsi:type="dcterms:W3CDTF">2025-12-27T03:58:31Z</dcterms:modified>
</cp:coreProperties>
</file>