
<file path=[Content_Types].xml><?xml version="1.0" encoding="utf-8"?>
<Types xmlns="http://schemas.openxmlformats.org/package/2006/content-types">
  <Default ContentType="application/xml" Extension="xml"/>
  <Default ContentType="image/jpeg" Extension="jpeg"/>
  <Default ContentType="application/vnd.openxmlformats-package.relationships+xml" Extension="rels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0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presentation.main+xml" PartName="/ppt/presentation.xml"/>
  <Override ContentType="application/vnd.openxmlformats-officedocument.presentationml.presProps+xml" PartName="/ppt/presProps1.xml"/>
  <Override ContentType="application/vnd.openxmlformats-officedocument.theme+xml" PartName="/ppt/theme/theme1.xml"/>
  <Override ContentType="application/vnd.openxmlformats-officedocument.presentationml.viewProps+xml" PartName="/ppt/viewProps1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</p:sldIdLst>
  <p:sldSz cy="6858000" cx="9144000"/>
  <p:notesSz cx="6858000" cy="9144000"/>
  <p:defaultTextStyle>
    <a:defPPr lvl="0">
      <a:defRPr lang="en-US"/>
    </a:defPPr>
    <a:lvl1pPr defTabSz="457200" eaLnBrk="1" hangingPunct="1" latinLnBrk="0" lvl="0" marL="0" rtl="0" algn="l">
      <a:defRPr kern="1200" sz="1800">
        <a:solidFill>
          <a:schemeClr val="tx1"/>
        </a:solidFill>
        <a:latin typeface="+mn-lt"/>
        <a:ea typeface="+mn-ea"/>
        <a:cs typeface="+mn-cs"/>
      </a:defRPr>
    </a:lvl1pPr>
    <a:lvl2pPr defTabSz="457200" eaLnBrk="1" hangingPunct="1" latinLnBrk="0" lvl="1" marL="457200" rtl="0" algn="l">
      <a:defRPr kern="1200" sz="1800">
        <a:solidFill>
          <a:schemeClr val="tx1"/>
        </a:solidFill>
        <a:latin typeface="+mn-lt"/>
        <a:ea typeface="+mn-ea"/>
        <a:cs typeface="+mn-cs"/>
      </a:defRPr>
    </a:lvl2pPr>
    <a:lvl3pPr defTabSz="457200" eaLnBrk="1" hangingPunct="1" latinLnBrk="0" lvl="2" marL="914400" rtl="0" algn="l">
      <a:defRPr kern="1200" sz="1800">
        <a:solidFill>
          <a:schemeClr val="tx1"/>
        </a:solidFill>
        <a:latin typeface="+mn-lt"/>
        <a:ea typeface="+mn-ea"/>
        <a:cs typeface="+mn-cs"/>
      </a:defRPr>
    </a:lvl3pPr>
    <a:lvl4pPr defTabSz="457200" eaLnBrk="1" hangingPunct="1" latinLnBrk="0" lvl="3" marL="1371600" rtl="0" algn="l">
      <a:defRPr kern="1200" sz="1800">
        <a:solidFill>
          <a:schemeClr val="tx1"/>
        </a:solidFill>
        <a:latin typeface="+mn-lt"/>
        <a:ea typeface="+mn-ea"/>
        <a:cs typeface="+mn-cs"/>
      </a:defRPr>
    </a:lvl4pPr>
    <a:lvl5pPr defTabSz="457200" eaLnBrk="1" hangingPunct="1" latinLnBrk="0" lvl="4" marL="1828800" rtl="0" algn="l">
      <a:defRPr kern="1200" sz="1800">
        <a:solidFill>
          <a:schemeClr val="tx1"/>
        </a:solidFill>
        <a:latin typeface="+mn-lt"/>
        <a:ea typeface="+mn-ea"/>
        <a:cs typeface="+mn-cs"/>
      </a:defRPr>
    </a:lvl5pPr>
    <a:lvl6pPr defTabSz="457200" eaLnBrk="1" hangingPunct="1" latinLnBrk="0" lvl="5" marL="2286000" rtl="0" algn="l">
      <a:defRPr kern="1200" sz="1800">
        <a:solidFill>
          <a:schemeClr val="tx1"/>
        </a:solidFill>
        <a:latin typeface="+mn-lt"/>
        <a:ea typeface="+mn-ea"/>
        <a:cs typeface="+mn-cs"/>
      </a:defRPr>
    </a:lvl6pPr>
    <a:lvl7pPr defTabSz="457200" eaLnBrk="1" hangingPunct="1" latinLnBrk="0" lvl="6" marL="2743200" rtl="0" algn="l">
      <a:defRPr kern="1200" sz="1800">
        <a:solidFill>
          <a:schemeClr val="tx1"/>
        </a:solidFill>
        <a:latin typeface="+mn-lt"/>
        <a:ea typeface="+mn-ea"/>
        <a:cs typeface="+mn-cs"/>
      </a:defRPr>
    </a:lvl7pPr>
    <a:lvl8pPr defTabSz="457200" eaLnBrk="1" hangingPunct="1" latinLnBrk="0" lvl="7" marL="3200400" rtl="0" algn="l">
      <a:defRPr kern="1200" sz="1800">
        <a:solidFill>
          <a:schemeClr val="tx1"/>
        </a:solidFill>
        <a:latin typeface="+mn-lt"/>
        <a:ea typeface="+mn-ea"/>
        <a:cs typeface="+mn-cs"/>
      </a:defRPr>
    </a:lvl8pPr>
    <a:lvl9pPr defTabSz="457200" eaLnBrk="1" hangingPunct="1" latinLnBrk="0" lvl="8" marL="3657600" rtl="0" algn="l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1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1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viewProps" Target="viewProps1.xml"/><Relationship Id="rId3" Type="http://schemas.openxmlformats.org/officeDocument/2006/relationships/presProps" Target="presProps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12/4/2025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12/4/2025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12/4/2025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12/4/2025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12/4/2025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12/4/2025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pPr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14732"/>
            <a:ext cx="8229600" cy="1540094"/>
          </a:xfrm>
        </p:spPr>
        <p:txBody>
          <a:bodyPr/>
          <a:lstStyle/>
          <a:p>
            <a:r>
              <a:rPr lang="en-US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en-US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Water Jet Machining</a:t>
            </a:r>
            <a:endParaRPr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pic>
        <p:nvPicPr>
          <p:cNvPr id="3" name="Picture 2" descr="temp_0.jpg"/>
          <p:cNvPicPr>
            <a:picLocks noChangeAspect="1"/>
          </p:cNvPicPr>
          <p:nvPr/>
        </p:nvPicPr>
        <p:blipFill>
          <a:blip r:embed="rId2"/>
          <a:srcRect l="14000" t="69538" r="20308" b="19590"/>
          <a:stretch>
            <a:fillRect/>
          </a:stretch>
        </p:blipFill>
        <p:spPr>
          <a:xfrm>
            <a:off x="1280160" y="3587262"/>
            <a:ext cx="6006905" cy="745587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9.jpg"/>
          <p:cNvPicPr>
            <a:picLocks noChangeAspect="1"/>
          </p:cNvPicPr>
          <p:nvPr/>
        </p:nvPicPr>
        <p:blipFill>
          <a:blip r:embed="rId2"/>
          <a:srcRect b="15487"/>
          <a:stretch>
            <a:fillRect/>
          </a:stretch>
        </p:blipFill>
        <p:spPr>
          <a:xfrm>
            <a:off x="0" y="0"/>
            <a:ext cx="9144000" cy="5795889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temp_10.jpg"/>
          <p:cNvPicPr>
            <a:picLocks noChangeAspect="1"/>
          </p:cNvPicPr>
          <p:nvPr/>
        </p:nvPicPr>
        <p:blipFill>
          <a:blip r:embed="rId2"/>
          <a:srcRect l="21625" t="53333" r="50923" b="32308"/>
          <a:stretch>
            <a:fillRect/>
          </a:stretch>
        </p:blipFill>
        <p:spPr>
          <a:xfrm>
            <a:off x="1294226" y="1899138"/>
            <a:ext cx="6738425" cy="264347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1.jpg"/>
          <p:cNvPicPr>
            <a:picLocks noChangeAspect="1"/>
          </p:cNvPicPr>
          <p:nvPr/>
        </p:nvPicPr>
        <p:blipFill>
          <a:blip r:embed="rId2"/>
          <a:srcRect b="11385"/>
          <a:stretch>
            <a:fillRect/>
          </a:stretch>
        </p:blipFill>
        <p:spPr>
          <a:xfrm>
            <a:off x="0" y="0"/>
            <a:ext cx="9144000" cy="6077243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2.jpg"/>
          <p:cNvPicPr>
            <a:picLocks noChangeAspect="1"/>
          </p:cNvPicPr>
          <p:nvPr/>
        </p:nvPicPr>
        <p:blipFill>
          <a:blip r:embed="rId2"/>
          <a:srcRect b="13026"/>
          <a:stretch>
            <a:fillRect/>
          </a:stretch>
        </p:blipFill>
        <p:spPr>
          <a:xfrm>
            <a:off x="0" y="0"/>
            <a:ext cx="9144000" cy="5964702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temp_3.jpg"/>
          <p:cNvPicPr>
            <a:picLocks noChangeAspect="1"/>
          </p:cNvPicPr>
          <p:nvPr/>
        </p:nvPicPr>
        <p:blipFill>
          <a:blip r:embed="rId2"/>
          <a:srcRect r="27231" b="22256"/>
          <a:stretch>
            <a:fillRect/>
          </a:stretch>
        </p:blipFill>
        <p:spPr>
          <a:xfrm>
            <a:off x="0" y="239151"/>
            <a:ext cx="7779434" cy="623341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4.jpg"/>
          <p:cNvPicPr>
            <a:picLocks noChangeAspect="1"/>
          </p:cNvPicPr>
          <p:nvPr/>
        </p:nvPicPr>
        <p:blipFill>
          <a:blip r:embed="rId2"/>
          <a:srcRect b="24308"/>
          <a:stretch>
            <a:fillRect/>
          </a:stretch>
        </p:blipFill>
        <p:spPr>
          <a:xfrm>
            <a:off x="0" y="0"/>
            <a:ext cx="9144000" cy="5190978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5.jpg"/>
          <p:cNvPicPr>
            <a:picLocks noChangeAspect="1"/>
          </p:cNvPicPr>
          <p:nvPr/>
        </p:nvPicPr>
        <p:blipFill>
          <a:blip r:embed="rId2"/>
          <a:srcRect b="11179"/>
          <a:stretch>
            <a:fillRect/>
          </a:stretch>
        </p:blipFill>
        <p:spPr>
          <a:xfrm>
            <a:off x="0" y="0"/>
            <a:ext cx="9144000" cy="6091311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temp_6.jpg"/>
          <p:cNvPicPr>
            <a:picLocks noChangeAspect="1"/>
          </p:cNvPicPr>
          <p:nvPr/>
        </p:nvPicPr>
        <p:blipFill>
          <a:blip r:embed="rId2"/>
          <a:srcRect r="20615" b="37436"/>
          <a:stretch>
            <a:fillRect/>
          </a:stretch>
        </p:blipFill>
        <p:spPr>
          <a:xfrm>
            <a:off x="0" y="0"/>
            <a:ext cx="7258929" cy="4290646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7.jpg"/>
          <p:cNvPicPr>
            <a:picLocks noChangeAspect="1"/>
          </p:cNvPicPr>
          <p:nvPr/>
        </p:nvPicPr>
        <p:blipFill>
          <a:blip r:embed="rId2"/>
          <a:srcRect b="18154"/>
          <a:stretch>
            <a:fillRect/>
          </a:stretch>
        </p:blipFill>
        <p:spPr>
          <a:xfrm>
            <a:off x="0" y="0"/>
            <a:ext cx="9144000" cy="5613009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8.jpg"/>
          <p:cNvPicPr>
            <a:picLocks noChangeAspect="1"/>
          </p:cNvPicPr>
          <p:nvPr/>
        </p:nvPicPr>
        <p:blipFill>
          <a:blip r:embed="rId2"/>
          <a:srcRect b="19179"/>
          <a:stretch>
            <a:fillRect/>
          </a:stretch>
        </p:blipFill>
        <p:spPr>
          <a:xfrm>
            <a:off x="0" y="0"/>
            <a:ext cx="9144000" cy="554267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