
<file path=[Content_Types].xml><?xml version="1.0" encoding="utf-8"?>
<Types xmlns="http://schemas.openxmlformats.org/package/2006/content-types">
  <Default ContentType="application/xml" Extension="xml"/>
  <Default ContentType="image/jpeg" Extension="jpeg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6858000" cx="9144000"/>
  <p:notesSz cx="6858000" cy="9144000"/>
  <p:defaultTextStyle>
    <a:defPPr lvl="0">
      <a:defRPr lang="en-US"/>
    </a:defPPr>
    <a:lvl1pPr defTabSz="4572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4572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4572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4572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4572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4572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4572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4572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4572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026943"/>
            <a:ext cx="7772400" cy="2573508"/>
          </a:xfrm>
        </p:spPr>
        <p:txBody>
          <a:bodyPr/>
          <a:lstStyle/>
          <a:p>
            <a:r>
              <a:rPr lang="en-US" dirty="0" smtClean="0"/>
              <a:t>Unit-II</a:t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Electric </a:t>
            </a:r>
            <a:r>
              <a:rPr lang="en-US" b="1" dirty="0" smtClean="0">
                <a:solidFill>
                  <a:srgbClr val="FF0000"/>
                </a:solidFill>
              </a:rPr>
              <a:t>Discharge Machining 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Electric-discharge-machining-edm-10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Electric-discharge-machining-edm-11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Electric-discharge-machining-edm-12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Electric-discharge-machining-edm-13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Electric-discharge-machining-edm-14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Electric-discharge-machining-edm-15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Electric-discharge-machining-edm-16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Electric-discharge-machining-edm-17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Electric-discharge-machining-edm-18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Electric-discharge-machining-edm-2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Electric-discharge-machining-edm-3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Electric-discharge-machining-edm-4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Electric-discharge-machining-edm-5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Electric-discharge-machining-edm-6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Electric-discharge-machining-edm-7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Electric-discharge-machining-edm-8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Electric-discharge-machining-edm-9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